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_rels/item1.xml.rels" ContentType="application/vnd.openxmlformats-package.relationships+xml"/>
  <Override PartName="/customXml/_rels/item2.xml.rels" ContentType="application/vnd.openxmlformats-package.relationships+xml"/>
  <Override PartName="/customXml/_rels/item3.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2.xml.rels" ContentType="application/vnd.openxmlformats-package.relationships+xml"/>
  <Override PartName="/ppt/notesSlides/_rels/notesSlide6.xml.rels" ContentType="application/vnd.openxmlformats-package.relationships+xml"/>
  <Override PartName="/ppt/notesSlides/_rels/notesSlide16.xml.rels" ContentType="application/vnd.openxmlformats-package.relationships+xml"/>
  <Override PartName="/ppt/notesSlides/notesSlide2.xml" ContentType="application/vnd.openxmlformats-officedocument.presentationml.notesSlide+xml"/>
  <Override PartName="/ppt/notesSlides/notesSlide6.xml" ContentType="application/vnd.openxmlformats-officedocument.presentationml.notesSlide+xml"/>
  <Override PartName="/ppt/notesSlides/notesSlide16.xml" ContentType="application/vnd.openxmlformats-officedocument.presentationml.notesSlide+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_rels/slide35.xml.rels" ContentType="application/vnd.openxmlformats-package.relationships+xml"/>
  <Override PartName="/ppt/slides/_rels/slide1.xml.rels" ContentType="application/vnd.openxmlformats-package.relationships+xml"/>
  <Override PartName="/ppt/slides/_rels/slide22.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5.xml.rels" ContentType="application/vnd.openxmlformats-package.relationships+xml"/>
  <Override PartName="/ppt/slides/_rels/slide39.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media/image28.png" ContentType="image/png"/>
  <Override PartName="/ppt/media/image1.jpeg" ContentType="image/jpeg"/>
  <Override PartName="/ppt/media/image3.png" ContentType="image/png"/>
  <Override PartName="/ppt/media/image2.png" ContentType="image/png"/>
  <Override PartName="/ppt/media/image4.jpeg" ContentType="image/jpeg"/>
  <Override PartName="/ppt/media/image5.png" ContentType="image/png"/>
  <Override PartName="/ppt/media/image34.jpeg" ContentType="image/jpe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9.png" ContentType="image/png"/>
  <Override PartName="/ppt/media/image30.jpeg" ContentType="image/jpeg"/>
  <Override PartName="/ppt/media/image32.png" ContentType="image/png"/>
  <Override PartName="/ppt/media/image31.png" ContentType="image/png"/>
  <Override PartName="/ppt/media/image33.png" ContentType="image/png"/>
  <Override PartName="/ppt/media/image35.png" ContentType="image/png"/>
  <Override PartName="/ppt/media/image37.jpeg" ContentType="image/jpeg"/>
  <Override PartName="/ppt/media/image36.png" ContentType="image/png"/>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r>
              <a:rPr b="0" lang="pt-BR" sz="4400" spc="-1" strike="noStrike">
                <a:solidFill>
                  <a:srgbClr val="000000"/>
                </a:solidFill>
                <a:latin typeface="Arial"/>
              </a:rPr>
              <a:t>Clique para mover o slide</a:t>
            </a:r>
            <a:endParaRPr b="0" lang="pt-BR" sz="4400" spc="-1" strike="noStrike">
              <a:solidFill>
                <a:srgbClr val="000000"/>
              </a:solidFill>
              <a:latin typeface="Arial"/>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0">
              <a:buNone/>
            </a:pPr>
            <a:r>
              <a:rPr b="0" lang="pt-BR" sz="2000" spc="-1" strike="noStrike">
                <a:solidFill>
                  <a:srgbClr val="000000"/>
                </a:solidFill>
                <a:latin typeface="Arial"/>
              </a:rPr>
              <a:t>Clique para editar o formato de notas</a:t>
            </a:r>
            <a:endParaRPr b="0" lang="pt-BR" sz="2000" spc="-1" strike="noStrike">
              <a:solidFill>
                <a:srgbClr val="000000"/>
              </a:solidFill>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pt-BR" sz="1400" spc="-1" strike="noStrike">
                <a:solidFill>
                  <a:srgbClr val="000000"/>
                </a:solidFill>
                <a:latin typeface="Times New Roman"/>
              </a:rPr>
              <a:t>&lt;cabeçalho&gt;</a:t>
            </a:r>
            <a:endParaRPr b="0" lang="pt-BR" sz="1400" spc="-1" strike="noStrike">
              <a:solidFill>
                <a:srgbClr val="000000"/>
              </a:solidFill>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indent="0" algn="r">
              <a:buNone/>
              <a:defRPr b="0" lang="pt-BR" sz="1400" spc="-1" strike="noStrike">
                <a:solidFill>
                  <a:srgbClr val="000000"/>
                </a:solidFill>
                <a:latin typeface="Times New Roman"/>
              </a:defRPr>
            </a:lvl1pPr>
          </a:lstStyle>
          <a:p>
            <a:pPr indent="0" algn="r">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indent="0" algn="r">
              <a:buNone/>
              <a:defRPr b="0" lang="pt-BR" sz="1400" spc="-1" strike="noStrike">
                <a:solidFill>
                  <a:srgbClr val="000000"/>
                </a:solidFill>
                <a:latin typeface="Times New Roman"/>
              </a:defRPr>
            </a:lvl1pPr>
          </a:lstStyle>
          <a:p>
            <a:pPr indent="0" algn="r">
              <a:buNone/>
            </a:pPr>
            <a:fld id="{C2AD409E-B1E7-48BE-BD67-41EFF3F8AE34}" type="slidenum">
              <a:rPr b="0" lang="pt-BR" sz="1400" spc="-1" strike="noStrike">
                <a:solidFill>
                  <a:srgbClr val="000000"/>
                </a:solidFill>
                <a:latin typeface="Times New Roman"/>
              </a:rPr>
              <a:t>&lt;número&gt;</a:t>
            </a:fld>
            <a:endParaRPr b="0" lang="pt-BR"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685800" y="1143000"/>
            <a:ext cx="5484600" cy="3084480"/>
          </a:xfrm>
          <a:prstGeom prst="rect">
            <a:avLst/>
          </a:prstGeom>
          <a:ln w="0">
            <a:noFill/>
          </a:ln>
        </p:spPr>
      </p:sp>
      <p:sp>
        <p:nvSpPr>
          <p:cNvPr id="332"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0">
              <a:buNone/>
            </a:pPr>
            <a:endParaRPr b="0" lang="pt-BR" sz="1800" spc="-1" strike="noStrike">
              <a:solidFill>
                <a:srgbClr val="000000"/>
              </a:solidFill>
              <a:latin typeface="Arial"/>
            </a:endParaRPr>
          </a:p>
        </p:txBody>
      </p:sp>
      <p:sp>
        <p:nvSpPr>
          <p:cNvPr id="333" name="PlaceHolder 3"/>
          <p:cNvSpPr>
            <a:spLocks noGrp="1"/>
          </p:cNvSpPr>
          <p:nvPr>
            <p:ph type="sldNum" idx="31"/>
          </p:nvPr>
        </p:nvSpPr>
        <p:spPr>
          <a:xfrm>
            <a:off x="3884760" y="8685360"/>
            <a:ext cx="2970000" cy="45684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7DFF964E-A1EE-450D-BE63-FBE3B636BF83}" type="slidenum">
              <a:rPr b="0" lang="en-US" sz="1200" spc="-1" strike="noStrike">
                <a:solidFill>
                  <a:srgbClr val="000000"/>
                </a:solidFill>
                <a:latin typeface="Times New Roman"/>
              </a:rPr>
              <a:t>&lt;número&gt;</a:t>
            </a:fld>
            <a:endParaRPr b="0" lang="pt-BR" sz="12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685800" y="1143000"/>
            <a:ext cx="5484600" cy="3084480"/>
          </a:xfrm>
          <a:prstGeom prst="rect">
            <a:avLst/>
          </a:prstGeom>
          <a:ln w="0">
            <a:noFill/>
          </a:ln>
        </p:spPr>
      </p:sp>
      <p:sp>
        <p:nvSpPr>
          <p:cNvPr id="326"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0">
              <a:buNone/>
            </a:pPr>
            <a:endParaRPr b="0" lang="pt-BR" sz="1800" spc="-1" strike="noStrike">
              <a:solidFill>
                <a:srgbClr val="000000"/>
              </a:solidFill>
              <a:latin typeface="Arial"/>
            </a:endParaRPr>
          </a:p>
        </p:txBody>
      </p:sp>
      <p:sp>
        <p:nvSpPr>
          <p:cNvPr id="327" name="PlaceHolder 3"/>
          <p:cNvSpPr>
            <a:spLocks noGrp="1"/>
          </p:cNvSpPr>
          <p:nvPr>
            <p:ph type="sldNum" idx="29"/>
          </p:nvPr>
        </p:nvSpPr>
        <p:spPr>
          <a:xfrm>
            <a:off x="3884760" y="8685360"/>
            <a:ext cx="2970000" cy="45684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103D00A5-8F55-4E0D-A79B-BBFC3187B148}" type="slidenum">
              <a:rPr b="0" lang="en-US" sz="1200" spc="-1" strike="noStrike">
                <a:solidFill>
                  <a:srgbClr val="000000"/>
                </a:solidFill>
                <a:latin typeface="Times New Roman"/>
              </a:rPr>
              <a:t>&lt;número&gt;</a:t>
            </a:fld>
            <a:endParaRPr b="0" lang="pt-BR" sz="12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sldImg"/>
          </p:nvPr>
        </p:nvSpPr>
        <p:spPr>
          <a:xfrm>
            <a:off x="685800" y="1143000"/>
            <a:ext cx="5484600" cy="3084480"/>
          </a:xfrm>
          <a:prstGeom prst="rect">
            <a:avLst/>
          </a:prstGeom>
          <a:ln w="0">
            <a:noFill/>
          </a:ln>
        </p:spPr>
      </p:sp>
      <p:sp>
        <p:nvSpPr>
          <p:cNvPr id="329" name="PlaceHolder 2"/>
          <p:cNvSpPr>
            <a:spLocks noGrp="1"/>
          </p:cNvSpPr>
          <p:nvPr>
            <p:ph type="body"/>
          </p:nvPr>
        </p:nvSpPr>
        <p:spPr>
          <a:xfrm>
            <a:off x="685800" y="4400640"/>
            <a:ext cx="5484600" cy="3598560"/>
          </a:xfrm>
          <a:prstGeom prst="rect">
            <a:avLst/>
          </a:prstGeom>
          <a:noFill/>
          <a:ln w="0">
            <a:noFill/>
          </a:ln>
        </p:spPr>
        <p:txBody>
          <a:bodyPr lIns="0" rIns="0" tIns="0" bIns="0" anchor="t">
            <a:noAutofit/>
          </a:bodyPr>
          <a:p>
            <a:pPr marL="216000" indent="0">
              <a:buNone/>
            </a:pPr>
            <a:endParaRPr b="0" lang="pt-BR" sz="1800" spc="-1" strike="noStrike">
              <a:solidFill>
                <a:srgbClr val="000000"/>
              </a:solidFill>
              <a:latin typeface="Arial"/>
            </a:endParaRPr>
          </a:p>
        </p:txBody>
      </p:sp>
      <p:sp>
        <p:nvSpPr>
          <p:cNvPr id="330" name="PlaceHolder 3"/>
          <p:cNvSpPr>
            <a:spLocks noGrp="1"/>
          </p:cNvSpPr>
          <p:nvPr>
            <p:ph type="sldNum" idx="30"/>
          </p:nvPr>
        </p:nvSpPr>
        <p:spPr>
          <a:xfrm>
            <a:off x="3884760" y="8685360"/>
            <a:ext cx="2970000" cy="456840"/>
          </a:xfrm>
          <a:prstGeom prst="rect">
            <a:avLst/>
          </a:prstGeom>
          <a:noFill/>
          <a:ln w="0">
            <a:noFill/>
          </a:ln>
        </p:spPr>
        <p:txBody>
          <a:bodyPr lIns="0" rIns="0" tIns="0" bIns="0" anchor="b">
            <a:noAutofit/>
          </a:bodyPr>
          <a:lstStyle>
            <a:lvl1pPr indent="0" algn="r">
              <a:lnSpc>
                <a:spcPct val="100000"/>
              </a:lnSpc>
              <a:buNone/>
              <a:tabLst>
                <a:tab algn="l" pos="0"/>
              </a:tabLst>
              <a:defRPr b="0" lang="en-US" sz="1200" spc="-1" strike="noStrike">
                <a:solidFill>
                  <a:srgbClr val="000000"/>
                </a:solidFill>
                <a:latin typeface="Times New Roman"/>
              </a:defRPr>
            </a:lvl1pPr>
          </a:lstStyle>
          <a:p>
            <a:pPr indent="0" algn="r">
              <a:lnSpc>
                <a:spcPct val="100000"/>
              </a:lnSpc>
              <a:buNone/>
              <a:tabLst>
                <a:tab algn="l" pos="0"/>
              </a:tabLst>
            </a:pPr>
            <a:fld id="{25D1BA2D-63F3-4DD7-9B79-C9EB785EBE6E}" type="slidenum">
              <a:rPr b="0" lang="en-US" sz="1200" spc="-1" strike="noStrike">
                <a:solidFill>
                  <a:srgbClr val="000000"/>
                </a:solidFill>
                <a:latin typeface="Times New Roman"/>
              </a:rPr>
              <a:t>&lt;número&gt;</a:t>
            </a:fld>
            <a:endParaRPr b="0" lang="pt-BR"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BF8AEBCE-0E9C-434A-B931-BAEB46725905}"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4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
        <p:nvSpPr>
          <p:cNvPr id="4" name="PlaceHolder 3"/>
          <p:cNvSpPr>
            <a:spLocks noGrp="1"/>
          </p:cNvSpPr>
          <p:nvPr>
            <p:ph type="sldNum" idx="2"/>
          </p:nvPr>
        </p:nvSpPr>
        <p:spPr/>
        <p:txBody>
          <a:bodyPr/>
          <a:p>
            <a:fld id="{5BF8EC9F-9671-4762-A6DD-4F2E6D70F947}"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4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4" name="PlaceHolder 3"/>
          <p:cNvSpPr>
            <a:spLocks noGrp="1"/>
          </p:cNvSpPr>
          <p:nvPr>
            <p:ph type="sldNum" idx="2"/>
          </p:nvPr>
        </p:nvSpPr>
        <p:spPr/>
        <p:txBody>
          <a:bodyPr/>
          <a:p>
            <a:fld id="{7B27FA89-DC93-45DB-A7D5-E955CEBD1832}"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4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4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 name="PlaceHolder 4"/>
          <p:cNvSpPr>
            <a:spLocks noGrp="1"/>
          </p:cNvSpPr>
          <p:nvPr>
            <p:ph type="sldNum" idx="2"/>
          </p:nvPr>
        </p:nvSpPr>
        <p:spPr/>
        <p:txBody>
          <a:bodyPr/>
          <a:p>
            <a:fld id="{EA9987F4-1295-46B0-A64F-A90B0F9846A0}"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3" name="PlaceHolder 2"/>
          <p:cNvSpPr>
            <a:spLocks noGrp="1"/>
          </p:cNvSpPr>
          <p:nvPr>
            <p:ph type="sldNum" idx="2"/>
          </p:nvPr>
        </p:nvSpPr>
        <p:spPr/>
        <p:txBody>
          <a:bodyPr/>
          <a:p>
            <a:fld id="{37114C53-782E-48E5-9558-9179BC319462}"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
        <p:nvSpPr>
          <p:cNvPr id="3" name="PlaceHolder 2"/>
          <p:cNvSpPr>
            <a:spLocks noGrp="1"/>
          </p:cNvSpPr>
          <p:nvPr>
            <p:ph type="sldNum" idx="2"/>
          </p:nvPr>
        </p:nvSpPr>
        <p:spPr/>
        <p:txBody>
          <a:bodyPr/>
          <a:p>
            <a:fld id="{16E4DB53-9CF4-48D9-BA37-9658255A2B9A}"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5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sldNum" idx="2"/>
          </p:nvPr>
        </p:nvSpPr>
        <p:spPr/>
        <p:txBody>
          <a:bodyPr/>
          <a:p>
            <a:fld id="{5F99EF14-71CF-4097-A9CB-33EC74CBA469}"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5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sldNum" idx="2"/>
          </p:nvPr>
        </p:nvSpPr>
        <p:spPr/>
        <p:txBody>
          <a:bodyPr/>
          <a:p>
            <a:fld id="{18037A2F-17F4-4436-B1A9-DFEF9B3BBEAF}"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6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sldNum" idx="2"/>
          </p:nvPr>
        </p:nvSpPr>
        <p:spPr/>
        <p:txBody>
          <a:bodyPr/>
          <a:p>
            <a:fld id="{3A57EFE4-A45A-4A9F-B513-E0C0D3C7CFD1}"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6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 name="PlaceHolder 4"/>
          <p:cNvSpPr>
            <a:spLocks noGrp="1"/>
          </p:cNvSpPr>
          <p:nvPr>
            <p:ph type="sldNum" idx="2"/>
          </p:nvPr>
        </p:nvSpPr>
        <p:spPr/>
        <p:txBody>
          <a:bodyPr/>
          <a:p>
            <a:fld id="{953DAA17-D575-4851-A301-3D549653F727}"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6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7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7" name="PlaceHolder 6"/>
          <p:cNvSpPr>
            <a:spLocks noGrp="1"/>
          </p:cNvSpPr>
          <p:nvPr>
            <p:ph type="sldNum" idx="2"/>
          </p:nvPr>
        </p:nvSpPr>
        <p:spPr/>
        <p:txBody>
          <a:bodyPr/>
          <a:p>
            <a:fld id="{F4567CA2-4B2A-4AEB-AA30-5E9924295719}"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7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7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7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7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7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7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9" name="PlaceHolder 8"/>
          <p:cNvSpPr>
            <a:spLocks noGrp="1"/>
          </p:cNvSpPr>
          <p:nvPr>
            <p:ph type="sldNum" idx="2"/>
          </p:nvPr>
        </p:nvSpPr>
        <p:spPr/>
        <p:txBody>
          <a:bodyPr/>
          <a:p>
            <a:fld id="{E18C4725-ED9F-41B3-B766-BD6F5F0DC391}"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3"/>
          </p:nvPr>
        </p:nvSpPr>
        <p:spPr/>
        <p:txBody>
          <a:bodyPr/>
          <a:p>
            <a:r>
              <a:t>Footer</a:t>
            </a:r>
          </a:p>
        </p:txBody>
      </p:sp>
      <p:sp>
        <p:nvSpPr>
          <p:cNvPr id="3" name="PlaceHolder 2"/>
          <p:cNvSpPr>
            <a:spLocks noGrp="1"/>
          </p:cNvSpPr>
          <p:nvPr>
            <p:ph type="sldNum" idx="4"/>
          </p:nvPr>
        </p:nvSpPr>
        <p:spPr/>
        <p:txBody>
          <a:bodyPr/>
          <a:p>
            <a:fld id="{685B41B9-977A-4DDD-A18A-B75289645A84}" type="slidenum">
              <a:t>&lt;#&gt;</a:t>
            </a:fld>
          </a:p>
        </p:txBody>
      </p:sp>
      <p:sp>
        <p:nvSpPr>
          <p:cNvPr id="4" name="PlaceHolder 3"/>
          <p:cNvSpPr>
            <a:spLocks noGrp="1"/>
          </p:cNvSpPr>
          <p:nvPr>
            <p:ph type="dt" idx="5"/>
          </p:nvPr>
        </p:nvSpPr>
        <p:spPr/>
        <p:txBody>
          <a:bodyPr/>
          <a:p>
            <a:r>
              <a:rPr lang="pt-B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E8481938-F7C5-4B17-AC25-E99FC8C333C6}" type="slidenum">
              <a:t>&lt;#&gt;</a:t>
            </a:fld>
          </a:p>
        </p:txBody>
      </p:sp>
      <p:sp>
        <p:nvSpPr>
          <p:cNvPr id="6" name="PlaceHolder 5"/>
          <p:cNvSpPr>
            <a:spLocks noGrp="1"/>
          </p:cNvSpPr>
          <p:nvPr>
            <p:ph type="dt" idx="5"/>
          </p:nvPr>
        </p:nvSpPr>
        <p:spPr/>
        <p:txBody>
          <a:bodyPr/>
          <a:p>
            <a:r>
              <a:rPr lang="pt-B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4" name="PlaceHolder 3"/>
          <p:cNvSpPr>
            <a:spLocks noGrp="1"/>
          </p:cNvSpPr>
          <p:nvPr>
            <p:ph type="ftr" idx="3"/>
          </p:nvPr>
        </p:nvSpPr>
        <p:spPr/>
        <p:txBody>
          <a:bodyPr/>
          <a:p>
            <a:r>
              <a:t>Footer</a:t>
            </a:r>
          </a:p>
        </p:txBody>
      </p:sp>
      <p:sp>
        <p:nvSpPr>
          <p:cNvPr id="5" name="PlaceHolder 4"/>
          <p:cNvSpPr>
            <a:spLocks noGrp="1"/>
          </p:cNvSpPr>
          <p:nvPr>
            <p:ph type="sldNum" idx="4"/>
          </p:nvPr>
        </p:nvSpPr>
        <p:spPr/>
        <p:txBody>
          <a:bodyPr/>
          <a:p>
            <a:fld id="{5C866327-764F-405B-9509-8736473729C9}" type="slidenum">
              <a:t>&lt;#&gt;</a:t>
            </a:fld>
          </a:p>
        </p:txBody>
      </p:sp>
      <p:sp>
        <p:nvSpPr>
          <p:cNvPr id="6" name="PlaceHolder 5"/>
          <p:cNvSpPr>
            <a:spLocks noGrp="1"/>
          </p:cNvSpPr>
          <p:nvPr>
            <p:ph type="dt" idx="5"/>
          </p:nvPr>
        </p:nvSpPr>
        <p:spPr/>
        <p:txBody>
          <a:bodyPr/>
          <a:p>
            <a:r>
              <a:rPr lang="pt-B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FFAB72F2-2AC2-4153-8CA4-3CC2572FF17A}" type="slidenum">
              <a:t>&lt;#&gt;</a:t>
            </a:fld>
          </a:p>
        </p:txBody>
      </p:sp>
      <p:sp>
        <p:nvSpPr>
          <p:cNvPr id="7" name="PlaceHolder 6"/>
          <p:cNvSpPr>
            <a:spLocks noGrp="1"/>
          </p:cNvSpPr>
          <p:nvPr>
            <p:ph type="dt" idx="5"/>
          </p:nvPr>
        </p:nvSpPr>
        <p:spPr/>
        <p:txBody>
          <a:bodyPr/>
          <a:p>
            <a:r>
              <a:rPr lang="pt-B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5AB09E8D-AE97-4CA0-AA76-0F535D1D1F0D}" type="slidenum">
              <a:t>&lt;#&gt;</a:t>
            </a:fld>
          </a:p>
        </p:txBody>
      </p:sp>
      <p:sp>
        <p:nvSpPr>
          <p:cNvPr id="5" name="PlaceHolder 4"/>
          <p:cNvSpPr>
            <a:spLocks noGrp="1"/>
          </p:cNvSpPr>
          <p:nvPr>
            <p:ph type="dt" idx="5"/>
          </p:nvPr>
        </p:nvSpPr>
        <p:spPr/>
        <p:txBody>
          <a:bodyPr/>
          <a:p>
            <a:r>
              <a:rPr lang="pt-B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
        <p:nvSpPr>
          <p:cNvPr id="3" name="PlaceHolder 2"/>
          <p:cNvSpPr>
            <a:spLocks noGrp="1"/>
          </p:cNvSpPr>
          <p:nvPr>
            <p:ph type="ftr" idx="3"/>
          </p:nvPr>
        </p:nvSpPr>
        <p:spPr/>
        <p:txBody>
          <a:bodyPr/>
          <a:p>
            <a:r>
              <a:t>Footer</a:t>
            </a:r>
          </a:p>
        </p:txBody>
      </p:sp>
      <p:sp>
        <p:nvSpPr>
          <p:cNvPr id="4" name="PlaceHolder 3"/>
          <p:cNvSpPr>
            <a:spLocks noGrp="1"/>
          </p:cNvSpPr>
          <p:nvPr>
            <p:ph type="sldNum" idx="4"/>
          </p:nvPr>
        </p:nvSpPr>
        <p:spPr/>
        <p:txBody>
          <a:bodyPr/>
          <a:p>
            <a:fld id="{2C28D514-FEA4-47DE-AE4E-76DBCBEA1016}" type="slidenum">
              <a:t>&lt;#&gt;</a:t>
            </a:fld>
          </a:p>
        </p:txBody>
      </p:sp>
      <p:sp>
        <p:nvSpPr>
          <p:cNvPr id="5" name="PlaceHolder 4"/>
          <p:cNvSpPr>
            <a:spLocks noGrp="1"/>
          </p:cNvSpPr>
          <p:nvPr>
            <p:ph type="dt" idx="5"/>
          </p:nvPr>
        </p:nvSpPr>
        <p:spPr/>
        <p:txBody>
          <a:bodyPr/>
          <a:p>
            <a:r>
              <a:rPr lang="pt-B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EE3F0F87-FE37-4569-9923-68EC613997E5}" type="slidenum">
              <a:t>&lt;#&gt;</a:t>
            </a:fld>
          </a:p>
        </p:txBody>
      </p:sp>
      <p:sp>
        <p:nvSpPr>
          <p:cNvPr id="8" name="PlaceHolder 7"/>
          <p:cNvSpPr>
            <a:spLocks noGrp="1"/>
          </p:cNvSpPr>
          <p:nvPr>
            <p:ph type="dt" idx="5"/>
          </p:nvPr>
        </p:nvSpPr>
        <p:spPr/>
        <p:txBody>
          <a:bodyPr/>
          <a:p>
            <a:r>
              <a:rPr lang="pt-B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E8DEB131-EEFE-4269-90DE-915B2EFC3E43}" type="slidenum">
              <a:t>&lt;#&gt;</a:t>
            </a:fld>
          </a:p>
        </p:txBody>
      </p:sp>
      <p:sp>
        <p:nvSpPr>
          <p:cNvPr id="8" name="PlaceHolder 7"/>
          <p:cNvSpPr>
            <a:spLocks noGrp="1"/>
          </p:cNvSpPr>
          <p:nvPr>
            <p:ph type="dt" idx="5"/>
          </p:nvPr>
        </p:nvSpPr>
        <p:spPr/>
        <p:txBody>
          <a:bodyPr/>
          <a:p>
            <a:r>
              <a:rPr lang="pt-B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ftr" idx="3"/>
          </p:nvPr>
        </p:nvSpPr>
        <p:spPr/>
        <p:txBody>
          <a:bodyPr/>
          <a:p>
            <a:r>
              <a:t>Footer</a:t>
            </a:r>
          </a:p>
        </p:txBody>
      </p:sp>
      <p:sp>
        <p:nvSpPr>
          <p:cNvPr id="7" name="PlaceHolder 6"/>
          <p:cNvSpPr>
            <a:spLocks noGrp="1"/>
          </p:cNvSpPr>
          <p:nvPr>
            <p:ph type="sldNum" idx="4"/>
          </p:nvPr>
        </p:nvSpPr>
        <p:spPr/>
        <p:txBody>
          <a:bodyPr/>
          <a:p>
            <a:fld id="{B9AF5549-0D0C-4F69-86E0-D1DAF7EC571A}" type="slidenum">
              <a:t>&lt;#&gt;</a:t>
            </a:fld>
          </a:p>
        </p:txBody>
      </p:sp>
      <p:sp>
        <p:nvSpPr>
          <p:cNvPr id="8" name="PlaceHolder 7"/>
          <p:cNvSpPr>
            <a:spLocks noGrp="1"/>
          </p:cNvSpPr>
          <p:nvPr>
            <p:ph type="dt" idx="5"/>
          </p:nvPr>
        </p:nvSpPr>
        <p:spPr/>
        <p:txBody>
          <a:bodyPr/>
          <a:p>
            <a:r>
              <a:rPr lang="pt-B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 name="PlaceHolder 4"/>
          <p:cNvSpPr>
            <a:spLocks noGrp="1"/>
          </p:cNvSpPr>
          <p:nvPr>
            <p:ph type="ftr" idx="3"/>
          </p:nvPr>
        </p:nvSpPr>
        <p:spPr/>
        <p:txBody>
          <a:bodyPr/>
          <a:p>
            <a:r>
              <a:t>Footer</a:t>
            </a:r>
          </a:p>
        </p:txBody>
      </p:sp>
      <p:sp>
        <p:nvSpPr>
          <p:cNvPr id="6" name="PlaceHolder 5"/>
          <p:cNvSpPr>
            <a:spLocks noGrp="1"/>
          </p:cNvSpPr>
          <p:nvPr>
            <p:ph type="sldNum" idx="4"/>
          </p:nvPr>
        </p:nvSpPr>
        <p:spPr/>
        <p:txBody>
          <a:bodyPr/>
          <a:p>
            <a:fld id="{D8C8B15D-7757-41FE-92A4-DCFF2313A236}" type="slidenum">
              <a:t>&lt;#&gt;</a:t>
            </a:fld>
          </a:p>
        </p:txBody>
      </p:sp>
      <p:sp>
        <p:nvSpPr>
          <p:cNvPr id="7" name="PlaceHolder 6"/>
          <p:cNvSpPr>
            <a:spLocks noGrp="1"/>
          </p:cNvSpPr>
          <p:nvPr>
            <p:ph type="dt" idx="5"/>
          </p:nvPr>
        </p:nvSpPr>
        <p:spPr/>
        <p:txBody>
          <a:bodyPr/>
          <a:p>
            <a:r>
              <a:rPr lang="pt-B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7" name="PlaceHolder 6"/>
          <p:cNvSpPr>
            <a:spLocks noGrp="1"/>
          </p:cNvSpPr>
          <p:nvPr>
            <p:ph type="ftr" idx="3"/>
          </p:nvPr>
        </p:nvSpPr>
        <p:spPr/>
        <p:txBody>
          <a:bodyPr/>
          <a:p>
            <a:r>
              <a:t>Footer</a:t>
            </a:r>
          </a:p>
        </p:txBody>
      </p:sp>
      <p:sp>
        <p:nvSpPr>
          <p:cNvPr id="8" name="PlaceHolder 7"/>
          <p:cNvSpPr>
            <a:spLocks noGrp="1"/>
          </p:cNvSpPr>
          <p:nvPr>
            <p:ph type="sldNum" idx="4"/>
          </p:nvPr>
        </p:nvSpPr>
        <p:spPr/>
        <p:txBody>
          <a:bodyPr/>
          <a:p>
            <a:fld id="{D8D9459F-415B-4EF8-8B00-69A8837FBA46}" type="slidenum">
              <a:t>&lt;#&gt;</a:t>
            </a:fld>
          </a:p>
        </p:txBody>
      </p:sp>
      <p:sp>
        <p:nvSpPr>
          <p:cNvPr id="9" name="PlaceHolder 8"/>
          <p:cNvSpPr>
            <a:spLocks noGrp="1"/>
          </p:cNvSpPr>
          <p:nvPr>
            <p:ph type="dt" idx="5"/>
          </p:nvPr>
        </p:nvSpPr>
        <p:spPr/>
        <p:txBody>
          <a:bodyPr/>
          <a:p>
            <a:r>
              <a:rPr lang="pt-B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9" name="PlaceHolder 8"/>
          <p:cNvSpPr>
            <a:spLocks noGrp="1"/>
          </p:cNvSpPr>
          <p:nvPr>
            <p:ph type="ftr" idx="3"/>
          </p:nvPr>
        </p:nvSpPr>
        <p:spPr/>
        <p:txBody>
          <a:bodyPr/>
          <a:p>
            <a:r>
              <a:t>Footer</a:t>
            </a:r>
          </a:p>
        </p:txBody>
      </p:sp>
      <p:sp>
        <p:nvSpPr>
          <p:cNvPr id="10" name="PlaceHolder 9"/>
          <p:cNvSpPr>
            <a:spLocks noGrp="1"/>
          </p:cNvSpPr>
          <p:nvPr>
            <p:ph type="sldNum" idx="4"/>
          </p:nvPr>
        </p:nvSpPr>
        <p:spPr/>
        <p:txBody>
          <a:bodyPr/>
          <a:p>
            <a:fld id="{AE678A2B-4211-4426-8F9F-3F47CCACE108}" type="slidenum">
              <a:t>&lt;#&gt;</a:t>
            </a:fld>
          </a:p>
        </p:txBody>
      </p:sp>
      <p:sp>
        <p:nvSpPr>
          <p:cNvPr id="11" name="PlaceHolder 10"/>
          <p:cNvSpPr>
            <a:spLocks noGrp="1"/>
          </p:cNvSpPr>
          <p:nvPr>
            <p:ph type="dt" idx="5"/>
          </p:nvPr>
        </p:nvSpPr>
        <p:spPr/>
        <p:txBody>
          <a:bodyPr/>
          <a:p>
            <a:r>
              <a:rPr lang="pt-BR"/>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pt-BR"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pt-BR"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pt-BR" sz="4400" spc="-1" strike="noStrike">
              <a:solidFill>
                <a:srgbClr val="000000"/>
              </a:solidFill>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pt-BR"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t-BR" sz="1400" spc="-1" strike="noStrike">
                <a:solidFill>
                  <a:srgbClr val="000000"/>
                </a:solidFill>
                <a:latin typeface="Times New Roman"/>
              </a:defRPr>
            </a:lvl1pPr>
          </a:lstStyle>
          <a:p>
            <a:pPr indent="0" algn="ctr">
              <a:lnSpc>
                <a:spcPct val="100000"/>
              </a:lnSpc>
              <a:buNone/>
              <a:tabLst>
                <a:tab algn="l" pos="0"/>
              </a:tabLst>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pt-BR" sz="4400" spc="-1" strike="noStrike">
                <a:solidFill>
                  <a:srgbClr val="000000"/>
                </a:solidFill>
                <a:latin typeface="Arial"/>
              </a:rPr>
              <a:t>Clique para editar o formato do texto do título</a:t>
            </a:r>
            <a:endParaRPr b="0" lang="pt-BR" sz="4400" spc="-1" strike="noStrike">
              <a:solidFill>
                <a:srgbClr val="000000"/>
              </a:solidFill>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rgbClr val="000000"/>
                </a:solidFill>
                <a:latin typeface="Arial"/>
              </a:rPr>
              <a:t>Clique para editar o formato do texto da estrutura de tópicos</a:t>
            </a:r>
            <a:endParaRPr b="0" lang="pt-B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2800" spc="-1" strike="noStrike">
                <a:solidFill>
                  <a:srgbClr val="000000"/>
                </a:solidFill>
                <a:latin typeface="Arial"/>
              </a:rPr>
              <a:t>2.º nível da estrutura de tópicos</a:t>
            </a:r>
            <a:endParaRPr b="0" lang="pt-B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2400" spc="-1" strike="noStrike">
                <a:solidFill>
                  <a:srgbClr val="000000"/>
                </a:solidFill>
                <a:latin typeface="Arial"/>
              </a:rPr>
              <a:t>3.º nível da estrutura de tópicos</a:t>
            </a:r>
            <a:endParaRPr b="0" lang="pt-B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2000" spc="-1" strike="noStrike">
                <a:solidFill>
                  <a:srgbClr val="000000"/>
                </a:solidFill>
                <a:latin typeface="Arial"/>
              </a:rPr>
              <a:t>4.º nível da estrutura de tópicos</a:t>
            </a:r>
            <a:endParaRPr b="0" lang="pt-B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1400" cy="399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4B197993-81F6-4C61-8269-EEB50506A1EC}" type="slidenum">
              <a:rPr b="0" lang="en-US" sz="1600" spc="-1" strike="noStrike">
                <a:solidFill>
                  <a:srgbClr val="1c7ddb"/>
                </a:solidFill>
                <a:latin typeface="Abadi"/>
              </a:rPr>
              <a:t>&lt;número&gt;</a:t>
            </a:fld>
            <a:endParaRPr b="0" lang="pt-BR" sz="1600" spc="-1" strike="noStrike">
              <a:solidFill>
                <a:srgbClr val="000000"/>
              </a:solidFill>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pt-BR" sz="4400" spc="-1" strike="noStrike">
                <a:solidFill>
                  <a:srgbClr val="000000"/>
                </a:solidFill>
                <a:latin typeface="Arial"/>
              </a:rPr>
              <a:t>Clique para editar o formato do texto do título</a:t>
            </a:r>
            <a:endParaRPr b="0" lang="pt-BR" sz="4400" spc="-1" strike="noStrike">
              <a:solidFill>
                <a:srgbClr val="000000"/>
              </a:solidFill>
              <a:latin typeface="Arial"/>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rgbClr val="000000"/>
                </a:solidFill>
                <a:latin typeface="Arial"/>
              </a:rPr>
              <a:t>Clique para editar o formato do texto da estrutura de tópicos</a:t>
            </a:r>
            <a:endParaRPr b="0" lang="pt-B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2800" spc="-1" strike="noStrike">
                <a:solidFill>
                  <a:srgbClr val="000000"/>
                </a:solidFill>
                <a:latin typeface="Arial"/>
              </a:rPr>
              <a:t>2.º nível da estrutura de tópicos</a:t>
            </a:r>
            <a:endParaRPr b="0" lang="pt-B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2400" spc="-1" strike="noStrike">
                <a:solidFill>
                  <a:srgbClr val="000000"/>
                </a:solidFill>
                <a:latin typeface="Arial"/>
              </a:rPr>
              <a:t>3.º nível da estrutura de tópicos</a:t>
            </a:r>
            <a:endParaRPr b="0" lang="pt-B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2000" spc="-1" strike="noStrike">
                <a:solidFill>
                  <a:srgbClr val="000000"/>
                </a:solidFill>
                <a:latin typeface="Arial"/>
              </a:rPr>
              <a:t>4.º nível da estrutura de tópicos</a:t>
            </a:r>
            <a:endParaRPr b="0" lang="pt-B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3"/>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t-BR" sz="1400" spc="-1" strike="noStrike">
                <a:solidFill>
                  <a:srgbClr val="000000"/>
                </a:solidFill>
                <a:latin typeface="Times New Roman"/>
              </a:defRPr>
            </a:lvl1pPr>
          </a:lstStyle>
          <a:p>
            <a:pPr indent="0" algn="ctr">
              <a:lnSpc>
                <a:spcPct val="100000"/>
              </a:lnSpc>
              <a:buNone/>
              <a:tabLst>
                <a:tab algn="l" pos="0"/>
              </a:tabLst>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79" name="PlaceHolder 2"/>
          <p:cNvSpPr>
            <a:spLocks noGrp="1"/>
          </p:cNvSpPr>
          <p:nvPr>
            <p:ph type="sldNum" idx="4"/>
          </p:nvPr>
        </p:nvSpPr>
        <p:spPr>
          <a:xfrm>
            <a:off x="8714880" y="6025680"/>
            <a:ext cx="2741400" cy="399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E3573815-1104-4512-94C3-83FA8923BE28}" type="slidenum">
              <a:rPr b="0" lang="en-US" sz="1600" spc="-1" strike="noStrike">
                <a:solidFill>
                  <a:srgbClr val="1c7ddb"/>
                </a:solidFill>
                <a:latin typeface="Abadi"/>
              </a:rPr>
              <a:t>&lt;número&gt;</a:t>
            </a:fld>
            <a:endParaRPr b="0" lang="pt-BR" sz="1600" spc="-1" strike="noStrike">
              <a:solidFill>
                <a:srgbClr val="000000"/>
              </a:solidFill>
              <a:latin typeface="Times New Roman"/>
            </a:endParaRPr>
          </a:p>
        </p:txBody>
      </p:sp>
      <p:sp>
        <p:nvSpPr>
          <p:cNvPr id="80" name="PlaceHolder 3"/>
          <p:cNvSpPr>
            <a:spLocks noGrp="1"/>
          </p:cNvSpPr>
          <p:nvPr>
            <p:ph type="dt" idx="5"/>
          </p:nvPr>
        </p:nvSpPr>
        <p:spPr>
          <a:xfrm>
            <a:off x="838080" y="6356520"/>
            <a:ext cx="2741400" cy="363240"/>
          </a:xfrm>
          <a:prstGeom prst="rect">
            <a:avLst/>
          </a:prstGeom>
          <a:noFill/>
          <a:ln w="0">
            <a:noFill/>
          </a:ln>
        </p:spPr>
        <p:txBody>
          <a:bodyPr lIns="90000" rIns="90000" tIns="45000" bIns="45000" anchor="t">
            <a:noAutofit/>
          </a:bodyPr>
          <a:lstStyle>
            <a:lvl1pPr indent="0">
              <a:buNone/>
              <a:defRPr b="0" lang="pt-BR" sz="1400" spc="-1" strike="noStrike">
                <a:solidFill>
                  <a:srgbClr val="000000"/>
                </a:solidFill>
                <a:latin typeface="Times New Roman"/>
              </a:defRPr>
            </a:lvl1pPr>
          </a:lstStyle>
          <a:p>
            <a:pPr indent="0">
              <a:buNone/>
            </a:pPr>
            <a:r>
              <a:rPr b="0" lang="pt-BR" sz="1400" spc="-1" strike="noStrike">
                <a:solidFill>
                  <a:srgbClr val="000000"/>
                </a:solidFill>
                <a:latin typeface="Times New Roman"/>
              </a:rPr>
              <a:t>&lt;data/hora&gt;</a:t>
            </a:r>
            <a:endParaRPr b="0" lang="pt-BR" sz="1400" spc="-1" strike="noStrike">
              <a:solidFill>
                <a:srgbClr val="000000"/>
              </a:solidFill>
              <a:latin typeface="Times New Roman"/>
            </a:endParaRPr>
          </a:p>
        </p:txBody>
      </p:sp>
      <p:sp>
        <p:nvSpPr>
          <p:cNvPr id="81"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pt-BR" sz="4400" spc="-1" strike="noStrike">
                <a:solidFill>
                  <a:srgbClr val="000000"/>
                </a:solidFill>
                <a:latin typeface="Arial"/>
              </a:rPr>
              <a:t>Clique para editar o formato do texto do título</a:t>
            </a:r>
            <a:endParaRPr b="0" lang="pt-BR" sz="4400" spc="-1" strike="noStrike">
              <a:solidFill>
                <a:srgbClr val="000000"/>
              </a:solidFill>
              <a:latin typeface="Arial"/>
            </a:endParaRPr>
          </a:p>
        </p:txBody>
      </p:sp>
      <p:sp>
        <p:nvSpPr>
          <p:cNvPr id="82"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rgbClr val="000000"/>
                </a:solidFill>
                <a:latin typeface="Arial"/>
              </a:rPr>
              <a:t>Clique para editar o formato do texto da estrutura de tópicos</a:t>
            </a:r>
            <a:endParaRPr b="0" lang="pt-B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2800" spc="-1" strike="noStrike">
                <a:solidFill>
                  <a:srgbClr val="000000"/>
                </a:solidFill>
                <a:latin typeface="Arial"/>
              </a:rPr>
              <a:t>2.º nível da estrutura de tópicos</a:t>
            </a:r>
            <a:endParaRPr b="0" lang="pt-B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2400" spc="-1" strike="noStrike">
                <a:solidFill>
                  <a:srgbClr val="000000"/>
                </a:solidFill>
                <a:latin typeface="Arial"/>
              </a:rPr>
              <a:t>3.º nível da estrutura de tópicos</a:t>
            </a:r>
            <a:endParaRPr b="0" lang="pt-B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2000" spc="-1" strike="noStrike">
                <a:solidFill>
                  <a:srgbClr val="000000"/>
                </a:solidFill>
                <a:latin typeface="Arial"/>
              </a:rPr>
              <a:t>4.º nível da estrutura de tópicos</a:t>
            </a:r>
            <a:endParaRPr b="0" lang="pt-B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480" y="6356520"/>
            <a:ext cx="4113000" cy="363240"/>
          </a:xfrm>
          <a:prstGeom prst="rect">
            <a:avLst/>
          </a:prstGeom>
          <a:noFill/>
          <a:ln w="0">
            <a:noFill/>
          </a:ln>
        </p:spPr>
        <p:txBody>
          <a:bodyPr lIns="90000" rIns="90000" tIns="45000" bIns="45000" anchor="t">
            <a:noAutofit/>
          </a:bodyPr>
          <a:lstStyle>
            <a:lvl1pPr indent="0" algn="ctr">
              <a:lnSpc>
                <a:spcPct val="100000"/>
              </a:lnSpc>
              <a:buNone/>
              <a:tabLst>
                <a:tab algn="l" pos="0"/>
              </a:tabLst>
              <a:defRPr b="0" lang="pt-BR" sz="1400" spc="-1" strike="noStrike">
                <a:solidFill>
                  <a:srgbClr val="000000"/>
                </a:solidFill>
                <a:latin typeface="Times New Roman"/>
              </a:defRPr>
            </a:lvl1pPr>
          </a:lstStyle>
          <a:p>
            <a:pPr indent="0" algn="ctr">
              <a:lnSpc>
                <a:spcPct val="100000"/>
              </a:lnSpc>
              <a:buNone/>
              <a:tabLst>
                <a:tab algn="l" pos="0"/>
              </a:tabLst>
            </a:pPr>
            <a:r>
              <a:rPr b="0" lang="pt-BR" sz="1400" spc="-1" strike="noStrike">
                <a:solidFill>
                  <a:srgbClr val="000000"/>
                </a:solidFill>
                <a:latin typeface="Times New Roman"/>
              </a:rPr>
              <a:t>&lt;rodapé&gt;</a:t>
            </a:r>
            <a:endParaRPr b="0" lang="pt-BR" sz="1400" spc="-1" strike="noStrike">
              <a:solidFill>
                <a:srgbClr val="000000"/>
              </a:solidFill>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pt-BR" sz="4400" spc="-1" strike="noStrike">
                <a:solidFill>
                  <a:srgbClr val="000000"/>
                </a:solidFill>
                <a:latin typeface="Arial"/>
              </a:rPr>
              <a:t>Clique para editar o formato do texto do título</a:t>
            </a:r>
            <a:endParaRPr b="0" lang="pt-BR" sz="4400" spc="-1" strike="noStrike">
              <a:solidFill>
                <a:srgbClr val="000000"/>
              </a:solidFill>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solidFill>
                  <a:srgbClr val="000000"/>
                </a:solidFill>
                <a:latin typeface="Arial"/>
              </a:rPr>
              <a:t>Clique para editar o formato do texto da estrutura de tópicos</a:t>
            </a:r>
            <a:endParaRPr b="0" lang="pt-BR"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2800" spc="-1" strike="noStrike">
                <a:solidFill>
                  <a:srgbClr val="000000"/>
                </a:solidFill>
                <a:latin typeface="Arial"/>
              </a:rPr>
              <a:t>2.º nível da estrutura de tópicos</a:t>
            </a:r>
            <a:endParaRPr b="0" lang="pt-BR"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2400" spc="-1" strike="noStrike">
                <a:solidFill>
                  <a:srgbClr val="000000"/>
                </a:solidFill>
                <a:latin typeface="Arial"/>
              </a:rPr>
              <a:t>3.º nível da estrutura de tópicos</a:t>
            </a:r>
            <a:endParaRPr b="0" lang="pt-BR"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2000" spc="-1" strike="noStrike">
                <a:solidFill>
                  <a:srgbClr val="000000"/>
                </a:solidFill>
                <a:latin typeface="Arial"/>
              </a:rPr>
              <a:t>4.º nível da estrutura de tópicos</a:t>
            </a:r>
            <a:endParaRPr b="0" lang="pt-BR"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5.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4.png"/><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1.png"/><Relationship Id="rId3"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6.png"/><Relationship Id="rId3"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5.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pn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9920" y="4892040"/>
            <a:ext cx="2512800" cy="91260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1800" spc="-1" strike="noStrike">
                <a:solidFill>
                  <a:srgbClr val="e7e6e6"/>
                </a:solidFill>
                <a:latin typeface="Abadi"/>
                <a:ea typeface="SF Pro"/>
              </a:rPr>
              <a:t>Miguel R Ferreira</a:t>
            </a:r>
            <a:endParaRPr b="0" lang="pt-BR" sz="1800" spc="-1" strike="noStrike">
              <a:solidFill>
                <a:srgbClr val="000000"/>
              </a:solidFill>
              <a:latin typeface="Arial"/>
            </a:endParaRPr>
          </a:p>
          <a:p>
            <a:pPr>
              <a:lnSpc>
                <a:spcPct val="100000"/>
              </a:lnSpc>
            </a:pPr>
            <a:r>
              <a:rPr b="0" lang="en-US" sz="1800" spc="-1" strike="noStrike">
                <a:solidFill>
                  <a:srgbClr val="e7e6e6"/>
                </a:solidFill>
                <a:latin typeface="Abadi"/>
                <a:ea typeface="SF Pro"/>
              </a:rPr>
              <a:t>June 7, 2023</a:t>
            </a:r>
            <a:endParaRPr b="0" lang="pt-BR" sz="1800" spc="-1" strike="noStrike">
              <a:solidFill>
                <a:srgbClr val="000000"/>
              </a:solidFill>
              <a:latin typeface="Arial"/>
            </a:endParaRPr>
          </a:p>
          <a:p>
            <a:pPr>
              <a:lnSpc>
                <a:spcPct val="100000"/>
              </a:lnSpc>
            </a:pPr>
            <a:endParaRPr b="0" lang="pt-BR" sz="1800" spc="-1" strike="noStrike">
              <a:solidFill>
                <a:srgbClr val="000000"/>
              </a:solidFill>
              <a:latin typeface="Arial"/>
            </a:endParaRPr>
          </a:p>
        </p:txBody>
      </p:sp>
      <p:pic>
        <p:nvPicPr>
          <p:cNvPr id="165" name="Picture 2" descr="IBM Skills Network Logo - Horizontal-noai copy.png"/>
          <p:cNvPicPr/>
          <p:nvPr/>
        </p:nvPicPr>
        <p:blipFill>
          <a:blip r:embed="rId2"/>
          <a:stretch/>
        </p:blipFill>
        <p:spPr>
          <a:xfrm>
            <a:off x="889920" y="676800"/>
            <a:ext cx="2102400" cy="62748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8" name="PlaceHolder 1"/>
          <p:cNvSpPr>
            <a:spLocks noGrp="1"/>
          </p:cNvSpPr>
          <p:nvPr>
            <p:ph/>
          </p:nvPr>
        </p:nvSpPr>
        <p:spPr>
          <a:xfrm>
            <a:off x="6027840" y="1486440"/>
            <a:ext cx="5428440" cy="4738320"/>
          </a:xfrm>
          <a:prstGeom prst="rect">
            <a:avLst/>
          </a:prstGeom>
          <a:noFill/>
          <a:ln w="0">
            <a:noFill/>
          </a:ln>
        </p:spPr>
        <p:txBody>
          <a:bodyPr lIns="90000" rIns="90000" tIns="45000" bIns="45000" anchor="t">
            <a:noAutofit/>
          </a:bodyPr>
          <a:p>
            <a:pPr indent="0">
              <a:lnSpc>
                <a:spcPct val="100000"/>
              </a:lnSpc>
              <a:buNone/>
              <a:tabLst>
                <a:tab algn="l" pos="0"/>
              </a:tabLst>
            </a:pPr>
            <a:r>
              <a:rPr b="0" lang="en-US" sz="2200" spc="-1" strike="noStrike">
                <a:solidFill>
                  <a:schemeClr val="accent3">
                    <a:lumMod val="25000"/>
                  </a:schemeClr>
                </a:solidFill>
                <a:latin typeface="Abadi"/>
              </a:rPr>
              <a:t>We performed exploratory data analysis, determined training labels, calculated launch site frequencies and orbit occurrences, created a landing outcome label, and exported the results to a CSV file.</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link to the notebook is </a:t>
            </a:r>
            <a:r>
              <a:rPr b="0" lang="en-US" sz="2200" spc="-1" strike="noStrike">
                <a:solidFill>
                  <a:srgbClr val="5983b0"/>
                </a:solidFill>
                <a:latin typeface="Abadi"/>
              </a:rPr>
              <a:t>https://github.com/paraisoreavido/IBM-Capstone_project_Falcon9/blob/main/Data%20Wrangling.ipynb</a:t>
            </a:r>
            <a:r>
              <a:rPr b="0" lang="en-US" sz="2200" spc="-1" strike="noStrike">
                <a:solidFill>
                  <a:srgbClr val="1c7ddb"/>
                </a:solidFill>
                <a:latin typeface="Abadi"/>
              </a:rPr>
              <a:t>.</a:t>
            </a:r>
            <a:endParaRPr b="0" lang="pt-BR" sz="2200" spc="-1" strike="noStrike">
              <a:solidFill>
                <a:srgbClr val="000000"/>
              </a:solidFill>
              <a:latin typeface="Arial"/>
            </a:endParaRPr>
          </a:p>
          <a:p>
            <a:pPr indent="0">
              <a:lnSpc>
                <a:spcPct val="100000"/>
              </a:lnSpc>
              <a:buNone/>
              <a:tabLst>
                <a:tab algn="l" pos="0"/>
              </a:tabLst>
            </a:pPr>
            <a:endParaRPr b="0" lang="pt-BR" sz="1800" spc="-1" strike="noStrike">
              <a:solidFill>
                <a:srgbClr val="000000"/>
              </a:solidFill>
              <a:latin typeface="Arial"/>
            </a:endParaRPr>
          </a:p>
          <a:p>
            <a:pPr indent="0">
              <a:lnSpc>
                <a:spcPct val="100000"/>
              </a:lnSpc>
              <a:buNone/>
              <a:tabLst>
                <a:tab algn="l" pos="0"/>
              </a:tabLst>
            </a:pPr>
            <a:endParaRPr b="0" lang="pt-BR" sz="1800" spc="-1" strike="noStrike">
              <a:solidFill>
                <a:srgbClr val="000000"/>
              </a:solidFill>
              <a:latin typeface="Arial"/>
            </a:endParaRPr>
          </a:p>
        </p:txBody>
      </p:sp>
      <p:sp>
        <p:nvSpPr>
          <p:cNvPr id="189"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Wrangling</a:t>
            </a:r>
            <a:endParaRPr b="0" lang="pt-BR" sz="4000" spc="-1" strike="noStrike">
              <a:solidFill>
                <a:srgbClr val="000000"/>
              </a:solidFill>
              <a:latin typeface="Arial"/>
            </a:endParaRPr>
          </a:p>
        </p:txBody>
      </p:sp>
      <p:sp>
        <p:nvSpPr>
          <p:cNvPr id="190" name="Content Placeholder 4"/>
          <p:cNvSpPr/>
          <p:nvPr/>
        </p:nvSpPr>
        <p:spPr>
          <a:xfrm>
            <a:off x="838080" y="1486440"/>
            <a:ext cx="5256000" cy="4738320"/>
          </a:xfrm>
          <a:prstGeom prst="rect">
            <a:avLst/>
          </a:prstGeom>
          <a:noFill/>
          <a:ln w="0">
            <a:noFill/>
          </a:ln>
        </p:spPr>
        <p:style>
          <a:lnRef idx="0"/>
          <a:fillRef idx="0"/>
          <a:effectRef idx="0"/>
          <a:fontRef idx="minor"/>
        </p:style>
        <p:txBody>
          <a:bodyPr lIns="90000" rIns="90000" tIns="45000" bIns="45000" anchor="t">
            <a:noAutofit/>
          </a:bodyPr>
          <a:p>
            <a:pPr>
              <a:lnSpc>
                <a:spcPct val="90000"/>
              </a:lnSpc>
              <a:spcBef>
                <a:spcPts val="1001"/>
              </a:spcBef>
            </a:pPr>
            <a:endParaRPr b="0" lang="pt-BR" sz="2800" spc="-1" strike="noStrike">
              <a:solidFill>
                <a:srgbClr val="000000"/>
              </a:solidFill>
              <a:latin typeface="Arial"/>
            </a:endParaRPr>
          </a:p>
          <a:p>
            <a:pPr>
              <a:lnSpc>
                <a:spcPct val="90000"/>
              </a:lnSpc>
              <a:spcBef>
                <a:spcPts val="1001"/>
              </a:spcBef>
            </a:pPr>
            <a:endParaRPr b="0" lang="pt-BR" sz="2800" spc="-1" strike="noStrike">
              <a:solidFill>
                <a:srgbClr val="000000"/>
              </a:solidFill>
              <a:latin typeface="Arial"/>
            </a:endParaRPr>
          </a:p>
          <a:p>
            <a:pPr>
              <a:lnSpc>
                <a:spcPct val="90000"/>
              </a:lnSpc>
              <a:spcBef>
                <a:spcPts val="1001"/>
              </a:spcBef>
            </a:pPr>
            <a:endParaRPr b="0" lang="pt-BR" sz="2800" spc="-1" strike="noStrike">
              <a:solidFill>
                <a:srgbClr val="000000"/>
              </a:solidFill>
              <a:latin typeface="Arial"/>
            </a:endParaRPr>
          </a:p>
        </p:txBody>
      </p:sp>
      <p:pic>
        <p:nvPicPr>
          <p:cNvPr id="191" name="Picture 2" descr=""/>
          <p:cNvPicPr/>
          <p:nvPr/>
        </p:nvPicPr>
        <p:blipFill>
          <a:blip r:embed="rId2"/>
          <a:stretch/>
        </p:blipFill>
        <p:spPr>
          <a:xfrm>
            <a:off x="838080" y="1488960"/>
            <a:ext cx="5015520" cy="3984840"/>
          </a:xfrm>
          <a:prstGeom prst="rect">
            <a:avLst/>
          </a:prstGeom>
          <a:ln w="0">
            <a:noFill/>
          </a:ln>
        </p:spPr>
      </p:pic>
      <p:sp>
        <p:nvSpPr>
          <p:cNvPr id="3" name="PlaceHolder 2"/>
          <p:cNvSpPr>
            <a:spLocks noGrp="1"/>
          </p:cNvSpPr>
          <p:nvPr>
            <p:ph type="sldNum" idx="2"/>
          </p:nvPr>
        </p:nvSpPr>
        <p:spPr/>
        <p:txBody>
          <a:bodyPr/>
          <a:p>
            <a:fld id="{F6C144E3-4D87-4B22-85AC-9D085B15177A}"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2" name="PlaceHolder 1"/>
          <p:cNvSpPr>
            <a:spLocks noGrp="1"/>
          </p:cNvSpPr>
          <p:nvPr>
            <p:ph type="sldNum" idx="14"/>
          </p:nvPr>
        </p:nvSpPr>
        <p:spPr>
          <a:xfrm>
            <a:off x="8714880" y="6433560"/>
            <a:ext cx="2741400" cy="399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5B5BD058-C2B5-4517-A764-295A7EE5C7BE}" type="slidenum">
              <a:rPr b="0" lang="en-US" sz="1600" spc="-1" strike="noStrike">
                <a:solidFill>
                  <a:srgbClr val="1c7ddb"/>
                </a:solidFill>
                <a:latin typeface="Abadi"/>
              </a:rPr>
              <a:t>10</a:t>
            </a:fld>
            <a:endParaRPr b="0" lang="pt-BR" sz="1600" spc="-1" strike="noStrike">
              <a:solidFill>
                <a:srgbClr val="000000"/>
              </a:solidFill>
              <a:latin typeface="Times New Roman"/>
            </a:endParaRPr>
          </a:p>
        </p:txBody>
      </p:sp>
      <p:sp>
        <p:nvSpPr>
          <p:cNvPr id="193" name="PlaceHolder 2"/>
          <p:cNvSpPr>
            <a:spLocks noGrp="1"/>
          </p:cNvSpPr>
          <p:nvPr>
            <p:ph/>
          </p:nvPr>
        </p:nvSpPr>
        <p:spPr>
          <a:xfrm>
            <a:off x="770040" y="1495800"/>
            <a:ext cx="4985640" cy="4929840"/>
          </a:xfrm>
          <a:prstGeom prst="rect">
            <a:avLst/>
          </a:prstGeom>
          <a:noFill/>
          <a:ln w="0">
            <a:noFill/>
          </a:ln>
        </p:spPr>
        <p:txBody>
          <a:bodyPr lIns="0" rIns="0" tIns="0" bIns="0" anchor="t">
            <a:no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We analysed the relationship between flight number and launch Site, payload and launch site, success rate of each orbit type, flight number and orbit type, the launch success yearly trend. </a:t>
            </a:r>
            <a:endParaRPr b="0" lang="pt-BR" sz="2200" spc="-1" strike="noStrike">
              <a:solidFill>
                <a:srgbClr val="000000"/>
              </a:solidFill>
              <a:latin typeface="Arial"/>
            </a:endParaRPr>
          </a:p>
          <a:p>
            <a:pPr indent="0">
              <a:lnSpc>
                <a:spcPct val="100000"/>
              </a:lnSpc>
              <a:buNone/>
              <a:tabLst>
                <a:tab algn="l" pos="0"/>
              </a:tabLst>
            </a:pPr>
            <a:endParaRPr b="0" lang="pt-BR" sz="1800" spc="-1" strike="noStrike">
              <a:solidFill>
                <a:srgbClr val="000000"/>
              </a:solidFill>
              <a:latin typeface="Arial"/>
            </a:endParaRPr>
          </a:p>
        </p:txBody>
      </p:sp>
      <p:sp>
        <p:nvSpPr>
          <p:cNvPr id="194"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EDA with Data Visualization</a:t>
            </a:r>
            <a:endParaRPr b="0" lang="pt-BR" sz="4000" spc="-1" strike="noStrike">
              <a:solidFill>
                <a:srgbClr val="000000"/>
              </a:solidFill>
              <a:latin typeface="Arial"/>
            </a:endParaRPr>
          </a:p>
        </p:txBody>
      </p:sp>
      <p:sp>
        <p:nvSpPr>
          <p:cNvPr id="195" name="Content Placeholder 4"/>
          <p:cNvSpPr/>
          <p:nvPr/>
        </p:nvSpPr>
        <p:spPr>
          <a:xfrm>
            <a:off x="6095880" y="1495800"/>
            <a:ext cx="5187960" cy="4929840"/>
          </a:xfrm>
          <a:prstGeom prst="rect">
            <a:avLst/>
          </a:prstGeom>
          <a:noFill/>
          <a:ln w="0">
            <a:noFill/>
          </a:ln>
        </p:spPr>
        <p:style>
          <a:lnRef idx="0"/>
          <a:fillRef idx="0"/>
          <a:effectRef idx="0"/>
          <a:fontRef idx="minor"/>
        </p:style>
        <p:txBody>
          <a:bodyPr lIns="90000" rIns="90000" tIns="45000" bIns="45000" anchor="t">
            <a:noAutofit/>
          </a:bodyPr>
          <a:p>
            <a:pPr>
              <a:lnSpc>
                <a:spcPct val="100000"/>
              </a:lnSpc>
              <a:spcBef>
                <a:spcPts val="1400"/>
              </a:spcBef>
            </a:pPr>
            <a:endParaRPr b="0" lang="pt-BR" sz="2200" spc="-1" strike="noStrike">
              <a:solidFill>
                <a:srgbClr val="000000"/>
              </a:solidFill>
              <a:latin typeface="Arial"/>
            </a:endParaRPr>
          </a:p>
          <a:p>
            <a:pPr>
              <a:lnSpc>
                <a:spcPct val="100000"/>
              </a:lnSpc>
              <a:spcBef>
                <a:spcPts val="1400"/>
              </a:spcBef>
            </a:pPr>
            <a:endParaRPr b="0" lang="pt-BR" sz="2200" spc="-1" strike="noStrike">
              <a:solidFill>
                <a:srgbClr val="000000"/>
              </a:solidFill>
              <a:latin typeface="Arial"/>
            </a:endParaRPr>
          </a:p>
          <a:p>
            <a:pPr>
              <a:lnSpc>
                <a:spcPct val="100000"/>
              </a:lnSpc>
              <a:spcBef>
                <a:spcPts val="1400"/>
              </a:spcBef>
            </a:pPr>
            <a:endParaRPr b="0" lang="pt-BR" sz="2200" spc="-1" strike="noStrike">
              <a:solidFill>
                <a:srgbClr val="000000"/>
              </a:solidFill>
              <a:latin typeface="Arial"/>
            </a:endParaRPr>
          </a:p>
          <a:p>
            <a:pPr>
              <a:lnSpc>
                <a:spcPct val="100000"/>
              </a:lnSpc>
              <a:spcBef>
                <a:spcPts val="1400"/>
              </a:spcBef>
            </a:pPr>
            <a:endParaRPr b="0" lang="pt-BR" sz="2200" spc="-1" strike="noStrike">
              <a:solidFill>
                <a:srgbClr val="000000"/>
              </a:solidFill>
              <a:latin typeface="Arial"/>
            </a:endParaRPr>
          </a:p>
          <a:p>
            <a:pPr>
              <a:lnSpc>
                <a:spcPct val="100000"/>
              </a:lnSpc>
              <a:spcBef>
                <a:spcPts val="1400"/>
              </a:spcBef>
            </a:pPr>
            <a:endParaRPr b="0" lang="pt-BR" sz="2200" spc="-1" strike="noStrike">
              <a:solidFill>
                <a:srgbClr val="000000"/>
              </a:solidFill>
              <a:latin typeface="Arial"/>
            </a:endParaRPr>
          </a:p>
          <a:p>
            <a:pPr>
              <a:lnSpc>
                <a:spcPct val="100000"/>
              </a:lnSpc>
              <a:spcBef>
                <a:spcPts val="1400"/>
              </a:spcBef>
            </a:pPr>
            <a:endParaRPr b="0" lang="pt-BR" sz="2200" spc="-1" strike="noStrike">
              <a:solidFill>
                <a:srgbClr val="000000"/>
              </a:solidFill>
              <a:latin typeface="Arial"/>
            </a:endParaRPr>
          </a:p>
          <a:p>
            <a:pPr>
              <a:lnSpc>
                <a:spcPct val="100000"/>
              </a:lnSpc>
              <a:spcBef>
                <a:spcPts val="1400"/>
              </a:spcBef>
            </a:pPr>
            <a:r>
              <a:rPr b="0" lang="en-US" sz="2200" spc="-1" strike="noStrike">
                <a:solidFill>
                  <a:schemeClr val="accent3">
                    <a:lumMod val="25000"/>
                  </a:schemeClr>
                </a:solidFill>
                <a:latin typeface="Abadi"/>
                <a:ea typeface="DejaVu Sans"/>
              </a:rPr>
              <a:t>The link to the notebook is </a:t>
            </a:r>
            <a:r>
              <a:rPr b="0" lang="en-US" sz="2200" spc="-1" strike="noStrike">
                <a:solidFill>
                  <a:srgbClr val="1c7ddb"/>
                </a:solidFill>
                <a:latin typeface="Abadi"/>
                <a:ea typeface="DejaVu Sans"/>
              </a:rPr>
              <a:t>https://github.com/paraisoreavido/IBM-Capstone_project_Falcon9/blob/main/EDA%20with%20Data%20Visualization.ipynb</a:t>
            </a:r>
            <a:endParaRPr b="0" lang="pt-BR" sz="2200" spc="-1" strike="noStrike">
              <a:solidFill>
                <a:srgbClr val="000000"/>
              </a:solidFill>
              <a:latin typeface="Arial"/>
            </a:endParaRPr>
          </a:p>
        </p:txBody>
      </p:sp>
      <p:pic>
        <p:nvPicPr>
          <p:cNvPr id="196" name="Picture 6" descr=""/>
          <p:cNvPicPr/>
          <p:nvPr/>
        </p:nvPicPr>
        <p:blipFill>
          <a:blip r:embed="rId2"/>
          <a:stretch/>
        </p:blipFill>
        <p:spPr>
          <a:xfrm>
            <a:off x="770040" y="3669840"/>
            <a:ext cx="4998960" cy="2755440"/>
          </a:xfrm>
          <a:prstGeom prst="rect">
            <a:avLst/>
          </a:prstGeom>
          <a:ln w="0">
            <a:noFill/>
          </a:ln>
        </p:spPr>
      </p:pic>
      <p:pic>
        <p:nvPicPr>
          <p:cNvPr id="197" name="Picture 8" descr=""/>
          <p:cNvPicPr/>
          <p:nvPr/>
        </p:nvPicPr>
        <p:blipFill>
          <a:blip r:embed="rId3"/>
          <a:stretch/>
        </p:blipFill>
        <p:spPr>
          <a:xfrm>
            <a:off x="6095880" y="1495800"/>
            <a:ext cx="5187960" cy="296388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770040" y="1396800"/>
            <a:ext cx="9743760" cy="4759560"/>
          </a:xfrm>
          <a:prstGeom prst="rect">
            <a:avLst/>
          </a:prstGeom>
          <a:noFill/>
          <a:ln w="0">
            <a:noFill/>
          </a:ln>
        </p:spPr>
        <p:txBody>
          <a:bodyPr lIns="0" rIns="0" tIns="0" bIns="0" anchor="t">
            <a:no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We loaded the SpaceX dataset into a PostgreSQL database without leaving the jupyter notebook.</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applied EDA with SQL to get insight from the data. We wrote queries to find out for instance:</a:t>
            </a:r>
            <a:endParaRPr b="0" lang="pt-BR" sz="2200" spc="-1" strike="noStrike">
              <a:solidFill>
                <a:srgbClr val="000000"/>
              </a:solidFill>
              <a:latin typeface="Arial"/>
            </a:endParaRPr>
          </a:p>
          <a:p>
            <a:pPr lvl="1" marL="457200" indent="-324000">
              <a:lnSpc>
                <a:spcPct val="100000"/>
              </a:lnSpc>
              <a:spcBef>
                <a:spcPts val="1400"/>
              </a:spcBef>
              <a:buClr>
                <a:srgbClr val="767171"/>
              </a:buClr>
              <a:buFont typeface="StarSymbol"/>
              <a:buChar char="-"/>
              <a:tabLst>
                <a:tab algn="l" pos="0"/>
              </a:tabLst>
            </a:pPr>
            <a:r>
              <a:rPr b="0" lang="en-US" sz="1700" spc="-1" strike="noStrike">
                <a:solidFill>
                  <a:srgbClr val="767171"/>
                </a:solidFill>
                <a:latin typeface="Abadi"/>
              </a:rPr>
              <a:t>The names of unique launch sites in the space mission.</a:t>
            </a:r>
            <a:endParaRPr b="0" lang="pt-BR" sz="1700" spc="-1" strike="noStrike">
              <a:solidFill>
                <a:srgbClr val="000000"/>
              </a:solidFill>
              <a:latin typeface="Arial"/>
            </a:endParaRPr>
          </a:p>
          <a:p>
            <a:pPr lvl="1" marL="457200" indent="-324000">
              <a:lnSpc>
                <a:spcPct val="100000"/>
              </a:lnSpc>
              <a:spcBef>
                <a:spcPts val="1400"/>
              </a:spcBef>
              <a:buClr>
                <a:srgbClr val="767171"/>
              </a:buClr>
              <a:buFont typeface="StarSymbol"/>
              <a:buChar char="-"/>
              <a:tabLst>
                <a:tab algn="l" pos="0"/>
              </a:tabLst>
            </a:pPr>
            <a:r>
              <a:rPr b="0" lang="en-US" sz="1700" spc="-1" strike="noStrike">
                <a:solidFill>
                  <a:srgbClr val="767171"/>
                </a:solidFill>
                <a:latin typeface="Abadi"/>
              </a:rPr>
              <a:t>The total payload mass carried by boosters launched by NASA (CRS)</a:t>
            </a:r>
            <a:endParaRPr b="0" lang="pt-BR" sz="1700" spc="-1" strike="noStrike">
              <a:solidFill>
                <a:srgbClr val="000000"/>
              </a:solidFill>
              <a:latin typeface="Arial"/>
            </a:endParaRPr>
          </a:p>
          <a:p>
            <a:pPr lvl="1" marL="457200" indent="-324000">
              <a:lnSpc>
                <a:spcPct val="100000"/>
              </a:lnSpc>
              <a:spcBef>
                <a:spcPts val="1400"/>
              </a:spcBef>
              <a:buClr>
                <a:srgbClr val="767171"/>
              </a:buClr>
              <a:buFont typeface="StarSymbol"/>
              <a:buChar char="-"/>
              <a:tabLst>
                <a:tab algn="l" pos="0"/>
              </a:tabLst>
            </a:pPr>
            <a:r>
              <a:rPr b="0" lang="en-US" sz="1700" spc="-1" strike="noStrike">
                <a:solidFill>
                  <a:srgbClr val="767171"/>
                </a:solidFill>
                <a:latin typeface="Abadi"/>
              </a:rPr>
              <a:t>The average payload mass carried by booster version F9 v1.1</a:t>
            </a:r>
            <a:endParaRPr b="0" lang="pt-BR" sz="1700" spc="-1" strike="noStrike">
              <a:solidFill>
                <a:srgbClr val="000000"/>
              </a:solidFill>
              <a:latin typeface="Arial"/>
            </a:endParaRPr>
          </a:p>
          <a:p>
            <a:pPr lvl="1" marL="457200" indent="-324000">
              <a:lnSpc>
                <a:spcPct val="100000"/>
              </a:lnSpc>
              <a:spcBef>
                <a:spcPts val="1400"/>
              </a:spcBef>
              <a:buClr>
                <a:srgbClr val="767171"/>
              </a:buClr>
              <a:buFont typeface="StarSymbol"/>
              <a:buChar char="-"/>
              <a:tabLst>
                <a:tab algn="l" pos="0"/>
              </a:tabLst>
            </a:pPr>
            <a:r>
              <a:rPr b="0" lang="en-US" sz="1700" spc="-1" strike="noStrike">
                <a:solidFill>
                  <a:srgbClr val="767171"/>
                </a:solidFill>
                <a:latin typeface="Abadi"/>
              </a:rPr>
              <a:t>The total number of successful and failure mission outcomes</a:t>
            </a:r>
            <a:endParaRPr b="0" lang="pt-BR" sz="1700" spc="-1" strike="noStrike">
              <a:solidFill>
                <a:srgbClr val="000000"/>
              </a:solidFill>
              <a:latin typeface="Arial"/>
            </a:endParaRPr>
          </a:p>
          <a:p>
            <a:pPr lvl="1" marL="457200" indent="-324000">
              <a:lnSpc>
                <a:spcPct val="100000"/>
              </a:lnSpc>
              <a:spcBef>
                <a:spcPts val="1400"/>
              </a:spcBef>
              <a:buClr>
                <a:srgbClr val="767171"/>
              </a:buClr>
              <a:buFont typeface="StarSymbol"/>
              <a:buChar char="-"/>
              <a:tabLst>
                <a:tab algn="l" pos="0"/>
              </a:tabLst>
            </a:pPr>
            <a:r>
              <a:rPr b="0" lang="en-US" sz="1700" spc="-1" strike="noStrike">
                <a:solidFill>
                  <a:srgbClr val="767171"/>
                </a:solidFill>
                <a:latin typeface="Abadi"/>
              </a:rPr>
              <a:t>The failed landing outcomes in drone ship, their booster version and launch site names.</a:t>
            </a:r>
            <a:endParaRPr b="0" lang="pt-BR" sz="17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link to the notebook is </a:t>
            </a:r>
            <a:r>
              <a:rPr b="0" lang="en-US" sz="2200" spc="-1" strike="noStrike">
                <a:solidFill>
                  <a:srgbClr val="1c7ddb"/>
                </a:solidFill>
                <a:latin typeface="Abadi"/>
              </a:rPr>
              <a:t>https://github.com/paraisoreavido/IBM-Capstone_project_Falcon9/blob/main/EDA%20with%20SQL.ipynb</a:t>
            </a: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a:p>
            <a:pPr indent="0">
              <a:lnSpc>
                <a:spcPct val="100000"/>
              </a:lnSpc>
              <a:buNone/>
              <a:tabLst>
                <a:tab algn="l" pos="0"/>
              </a:tabLst>
            </a:pPr>
            <a:endParaRPr b="0" lang="pt-BR" sz="1800" spc="-1" strike="noStrike">
              <a:solidFill>
                <a:srgbClr val="000000"/>
              </a:solidFill>
              <a:latin typeface="Arial"/>
            </a:endParaRPr>
          </a:p>
          <a:p>
            <a:pPr indent="0">
              <a:lnSpc>
                <a:spcPct val="100000"/>
              </a:lnSpc>
              <a:buNone/>
              <a:tabLst>
                <a:tab algn="l" pos="0"/>
              </a:tabLst>
            </a:pPr>
            <a:endParaRPr b="0" lang="pt-BR" sz="1800" spc="-1" strike="noStrike">
              <a:solidFill>
                <a:srgbClr val="000000"/>
              </a:solidFill>
              <a:latin typeface="Arial"/>
            </a:endParaRPr>
          </a:p>
          <a:p>
            <a:pPr indent="0">
              <a:lnSpc>
                <a:spcPct val="100000"/>
              </a:lnSpc>
              <a:buNone/>
              <a:tabLst>
                <a:tab algn="l" pos="0"/>
              </a:tabLst>
            </a:pPr>
            <a:endParaRPr b="0" lang="pt-BR" sz="1800" spc="-1" strike="noStrike">
              <a:solidFill>
                <a:srgbClr val="000000"/>
              </a:solidFill>
              <a:latin typeface="Arial"/>
            </a:endParaRPr>
          </a:p>
        </p:txBody>
      </p:sp>
      <p:sp>
        <p:nvSpPr>
          <p:cNvPr id="199"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EDA with SQL</a:t>
            </a:r>
            <a:endParaRPr b="0" lang="pt-BR" sz="4000" spc="-1" strike="noStrike">
              <a:solidFill>
                <a:srgbClr val="000000"/>
              </a:solidFill>
              <a:latin typeface="Arial"/>
            </a:endParaRPr>
          </a:p>
        </p:txBody>
      </p:sp>
      <p:sp>
        <p:nvSpPr>
          <p:cNvPr id="3" name="PlaceHolder 2"/>
          <p:cNvSpPr>
            <a:spLocks noGrp="1"/>
          </p:cNvSpPr>
          <p:nvPr>
            <p:ph type="sldNum" idx="2"/>
          </p:nvPr>
        </p:nvSpPr>
        <p:spPr/>
        <p:txBody>
          <a:bodyPr/>
          <a:p>
            <a:fld id="{99B0601F-4B16-495A-BCDE-FC95C2DA3B08}"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0" name="PlaceHolder 1"/>
          <p:cNvSpPr>
            <a:spLocks noGrp="1"/>
          </p:cNvSpPr>
          <p:nvPr>
            <p:ph/>
          </p:nvPr>
        </p:nvSpPr>
        <p:spPr>
          <a:xfrm>
            <a:off x="838080" y="1507320"/>
            <a:ext cx="10513800" cy="471744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We added map objects such as markers, circles, lines for each launch sites to mark the success or failure of launches.</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assigned the feature launch outcomes to class 0 and 1.i.e., 0 for failure, and 1 for success.</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Using the color-labeled marker clusters, we identified which launch sites have better success rates. </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calculated the distances between a launch site to its proximities. We answered some question for instance:</a:t>
            </a:r>
            <a:endParaRPr b="0" lang="pt-BR" sz="2200" spc="-1" strike="noStrike">
              <a:solidFill>
                <a:srgbClr val="000000"/>
              </a:solidFill>
              <a:latin typeface="Arial"/>
            </a:endParaRPr>
          </a:p>
          <a:p>
            <a:pPr lvl="1" marL="457200" indent="-324000">
              <a:lnSpc>
                <a:spcPct val="100000"/>
              </a:lnSpc>
              <a:spcBef>
                <a:spcPts val="1400"/>
              </a:spcBef>
              <a:buClr>
                <a:srgbClr val="767171"/>
              </a:buClr>
              <a:buFont typeface="StarSymbol"/>
              <a:buChar char="-"/>
              <a:tabLst>
                <a:tab algn="l" pos="0"/>
              </a:tabLst>
            </a:pPr>
            <a:r>
              <a:rPr b="0" lang="en-US" sz="1800" spc="-1" strike="noStrike">
                <a:solidFill>
                  <a:srgbClr val="767171"/>
                </a:solidFill>
                <a:latin typeface="Abadi"/>
              </a:rPr>
              <a:t>Are launch sites near railways, highways and coastlines.</a:t>
            </a:r>
            <a:endParaRPr b="0" lang="pt-BR" sz="1800" spc="-1" strike="noStrike">
              <a:solidFill>
                <a:srgbClr val="000000"/>
              </a:solidFill>
              <a:latin typeface="Arial"/>
            </a:endParaRPr>
          </a:p>
          <a:p>
            <a:pPr lvl="1" marL="457200" indent="-324000">
              <a:lnSpc>
                <a:spcPct val="100000"/>
              </a:lnSpc>
              <a:spcBef>
                <a:spcPts val="1400"/>
              </a:spcBef>
              <a:buClr>
                <a:srgbClr val="767171"/>
              </a:buClr>
              <a:buFont typeface="StarSymbol"/>
              <a:buChar char="-"/>
              <a:tabLst>
                <a:tab algn="l" pos="0"/>
              </a:tabLst>
            </a:pPr>
            <a:r>
              <a:rPr b="0" lang="en-US" sz="1800" spc="-1" strike="noStrike">
                <a:solidFill>
                  <a:srgbClr val="767171"/>
                </a:solidFill>
                <a:latin typeface="Abadi"/>
              </a:rPr>
              <a:t>Do launch sites keep certain distance away from cities.</a:t>
            </a:r>
            <a:endParaRPr b="0" lang="pt-BR" sz="1800" spc="-1" strike="noStrike">
              <a:solidFill>
                <a:srgbClr val="000000"/>
              </a:solidFill>
              <a:latin typeface="Arial"/>
            </a:endParaRPr>
          </a:p>
          <a:p>
            <a:pPr indent="0">
              <a:lnSpc>
                <a:spcPct val="100000"/>
              </a:lnSpc>
              <a:buNone/>
              <a:tabLst>
                <a:tab algn="l" pos="0"/>
              </a:tabLst>
            </a:pPr>
            <a:endParaRPr b="0" lang="pt-BR" sz="1800" spc="-1" strike="noStrike">
              <a:solidFill>
                <a:srgbClr val="000000"/>
              </a:solidFill>
              <a:latin typeface="Arial"/>
            </a:endParaRPr>
          </a:p>
          <a:p>
            <a:pPr indent="0">
              <a:lnSpc>
                <a:spcPct val="100000"/>
              </a:lnSpc>
              <a:buNone/>
              <a:tabLst>
                <a:tab algn="l" pos="0"/>
              </a:tabLst>
            </a:pPr>
            <a:endParaRPr b="0" lang="pt-BR" sz="1800" spc="-1" strike="noStrike">
              <a:solidFill>
                <a:srgbClr val="000000"/>
              </a:solidFill>
              <a:latin typeface="Arial"/>
            </a:endParaRPr>
          </a:p>
        </p:txBody>
      </p:sp>
      <p:sp>
        <p:nvSpPr>
          <p:cNvPr id="201"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Build an Interactive Map with Folium</a:t>
            </a:r>
            <a:endParaRPr b="0" lang="pt-BR" sz="4000" spc="-1" strike="noStrike">
              <a:solidFill>
                <a:srgbClr val="000000"/>
              </a:solidFill>
              <a:latin typeface="Arial"/>
            </a:endParaRPr>
          </a:p>
        </p:txBody>
      </p:sp>
      <p:sp>
        <p:nvSpPr>
          <p:cNvPr id="3" name="PlaceHolder 2"/>
          <p:cNvSpPr>
            <a:spLocks noGrp="1"/>
          </p:cNvSpPr>
          <p:nvPr>
            <p:ph type="sldNum" idx="2"/>
          </p:nvPr>
        </p:nvSpPr>
        <p:spPr/>
        <p:txBody>
          <a:bodyPr/>
          <a:p>
            <a:fld id="{B39F9CCC-5E1B-4D84-A41A-6C09CE6DC3FC}"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2" name="PlaceHolder 1"/>
          <p:cNvSpPr>
            <a:spLocks noGrp="1"/>
          </p:cNvSpPr>
          <p:nvPr>
            <p:ph/>
          </p:nvPr>
        </p:nvSpPr>
        <p:spPr>
          <a:xfrm>
            <a:off x="1031400" y="1825560"/>
            <a:ext cx="9743760" cy="328716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We used Plotly Dash to build an interactive dashboard, then plotted pie charts showing the total launches by a certain sites.</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plotted scatter graph demonstrated the relationship with Outcome and Payload Mass (Kg) for the different booster version.</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link to the notebook is </a:t>
            </a:r>
            <a:r>
              <a:rPr b="0" lang="en-US" sz="2200" spc="-1" strike="noStrike">
                <a:solidFill>
                  <a:srgbClr val="1c7ddb"/>
                </a:solidFill>
                <a:latin typeface="Abadi"/>
              </a:rPr>
              <a:t>https://github.com/paraisoreavido/IBM-Capstone_project_Falcon9/blob/main/app.py</a:t>
            </a:r>
            <a:endParaRPr b="0" lang="pt-BR" sz="2200" spc="-1" strike="noStrike">
              <a:solidFill>
                <a:srgbClr val="000000"/>
              </a:solidFill>
              <a:latin typeface="Arial"/>
            </a:endParaRPr>
          </a:p>
          <a:p>
            <a:pPr indent="0">
              <a:lnSpc>
                <a:spcPct val="100000"/>
              </a:lnSpc>
              <a:buNone/>
              <a:tabLst>
                <a:tab algn="l" pos="0"/>
              </a:tabLst>
            </a:pPr>
            <a:endParaRPr b="0" lang="pt-BR" sz="1800" spc="-1" strike="noStrike">
              <a:solidFill>
                <a:srgbClr val="000000"/>
              </a:solidFill>
              <a:latin typeface="Arial"/>
            </a:endParaRPr>
          </a:p>
        </p:txBody>
      </p:sp>
      <p:sp>
        <p:nvSpPr>
          <p:cNvPr id="203"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Build a Dashboard with Plotly Dash</a:t>
            </a:r>
            <a:endParaRPr b="0" lang="pt-BR" sz="4000" spc="-1" strike="noStrike">
              <a:solidFill>
                <a:srgbClr val="000000"/>
              </a:solidFill>
              <a:latin typeface="Arial"/>
            </a:endParaRPr>
          </a:p>
        </p:txBody>
      </p:sp>
      <p:sp>
        <p:nvSpPr>
          <p:cNvPr id="3" name="PlaceHolder 2"/>
          <p:cNvSpPr>
            <a:spLocks noGrp="1"/>
          </p:cNvSpPr>
          <p:nvPr>
            <p:ph type="sldNum" idx="2"/>
          </p:nvPr>
        </p:nvSpPr>
        <p:spPr/>
        <p:txBody>
          <a:bodyPr/>
          <a:p>
            <a:fld id="{33362526-42C9-4614-9A31-1181BAA48446}" type="slidenum">
              <a:t>14</a:t>
            </a:fld>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4" name="PlaceHolder 1"/>
          <p:cNvSpPr>
            <a:spLocks noGrp="1"/>
          </p:cNvSpPr>
          <p:nvPr>
            <p:ph/>
          </p:nvPr>
        </p:nvSpPr>
        <p:spPr>
          <a:xfrm>
            <a:off x="770040" y="1825560"/>
            <a:ext cx="9743760" cy="434952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The data was loaded using numpy and pandas, then transformed and split into training and testing.</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built different machine learning models and tune different hyperparameters using GridSearchCV.</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Accuracy was used as the metric for our model. The model was improved using feature engineering and algorithm tuning.</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defined the best performing classification model.</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link to the notebook is </a:t>
            </a:r>
            <a:r>
              <a:rPr b="0" lang="en-US" sz="2200" spc="-1" strike="noStrike">
                <a:solidFill>
                  <a:srgbClr val="1c7ddb"/>
                </a:solidFill>
                <a:latin typeface="Abadi"/>
              </a:rPr>
              <a:t>https://github.com/paraisoreavido/IBM-Capstone_project_Falcon9/blob/main/Machine%20Learning%20Prediction.ipynb</a:t>
            </a:r>
            <a:endParaRPr b="0" lang="pt-BR" sz="2200" spc="-1" strike="noStrike">
              <a:solidFill>
                <a:srgbClr val="000000"/>
              </a:solidFill>
              <a:latin typeface="Arial"/>
            </a:endParaRPr>
          </a:p>
          <a:p>
            <a:pPr indent="0">
              <a:lnSpc>
                <a:spcPct val="100000"/>
              </a:lnSpc>
              <a:buNone/>
              <a:tabLst>
                <a:tab algn="l" pos="0"/>
              </a:tabLst>
            </a:pPr>
            <a:endParaRPr b="0" lang="pt-BR" sz="1800" spc="-1" strike="noStrike">
              <a:solidFill>
                <a:srgbClr val="000000"/>
              </a:solidFill>
              <a:latin typeface="Arial"/>
            </a:endParaRPr>
          </a:p>
        </p:txBody>
      </p:sp>
      <p:sp>
        <p:nvSpPr>
          <p:cNvPr id="205"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Predictive Analysis (Classification)</a:t>
            </a:r>
            <a:endParaRPr b="0" lang="pt-BR" sz="4000" spc="-1" strike="noStrike">
              <a:solidFill>
                <a:srgbClr val="000000"/>
              </a:solidFill>
              <a:latin typeface="Arial"/>
            </a:endParaRPr>
          </a:p>
        </p:txBody>
      </p:sp>
      <p:sp>
        <p:nvSpPr>
          <p:cNvPr id="3" name="PlaceHolder 2"/>
          <p:cNvSpPr>
            <a:spLocks noGrp="1"/>
          </p:cNvSpPr>
          <p:nvPr>
            <p:ph type="sldNum" idx="2"/>
          </p:nvPr>
        </p:nvSpPr>
        <p:spPr/>
        <p:txBody>
          <a:bodyPr/>
          <a:p>
            <a:fld id="{FE3D0F04-99F8-41DA-9F06-1083067068CC}"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6" name="Content Placeholder 2"/>
          <p:cNvSpPr/>
          <p:nvPr/>
        </p:nvSpPr>
        <p:spPr>
          <a:xfrm>
            <a:off x="840960" y="1807200"/>
            <a:ext cx="7066800" cy="162000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Exploratory data analysis results</a:t>
            </a:r>
            <a:endParaRPr b="0" lang="pt-BR"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Interactive analytics demo in screenshots</a:t>
            </a:r>
            <a:endParaRPr b="0" lang="pt-BR"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Predictive analysis results</a:t>
            </a:r>
            <a:endParaRPr b="0" lang="pt-BR" sz="2200" spc="-1" strike="noStrike">
              <a:solidFill>
                <a:srgbClr val="000000"/>
              </a:solidFill>
              <a:latin typeface="Arial"/>
            </a:endParaRPr>
          </a:p>
          <a:p>
            <a:pPr>
              <a:lnSpc>
                <a:spcPct val="90000"/>
              </a:lnSpc>
              <a:spcBef>
                <a:spcPts val="499"/>
              </a:spcBef>
            </a:pPr>
            <a:endParaRPr b="0" lang="pt-BR" sz="1800" spc="-1" strike="noStrike">
              <a:solidFill>
                <a:srgbClr val="000000"/>
              </a:solidFill>
              <a:latin typeface="Arial"/>
            </a:endParaRPr>
          </a:p>
          <a:p>
            <a:pPr marL="457200">
              <a:lnSpc>
                <a:spcPct val="90000"/>
              </a:lnSpc>
              <a:spcBef>
                <a:spcPts val="499"/>
              </a:spcBef>
              <a:tabLst>
                <a:tab algn="l" pos="0"/>
              </a:tabLst>
            </a:pPr>
            <a:endParaRPr b="0" lang="pt-BR" sz="1800" spc="-1" strike="noStrike">
              <a:solidFill>
                <a:srgbClr val="000000"/>
              </a:solidFill>
              <a:latin typeface="Arial"/>
            </a:endParaRPr>
          </a:p>
        </p:txBody>
      </p:sp>
      <p:sp>
        <p:nvSpPr>
          <p:cNvPr id="207"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Results</a:t>
            </a:r>
            <a:endParaRPr b="0" lang="pt-BR" sz="4000" spc="-1" strike="noStrike">
              <a:solidFill>
                <a:srgbClr val="000000"/>
              </a:solidFill>
              <a:latin typeface="Arial"/>
            </a:endParaRPr>
          </a:p>
        </p:txBody>
      </p:sp>
      <p:sp>
        <p:nvSpPr>
          <p:cNvPr id="2" name="PlaceHolder 1"/>
          <p:cNvSpPr>
            <a:spLocks noGrp="1"/>
          </p:cNvSpPr>
          <p:nvPr>
            <p:ph type="sldNum" idx="2"/>
          </p:nvPr>
        </p:nvSpPr>
        <p:spPr/>
        <p:txBody>
          <a:bodyPr/>
          <a:p>
            <a:fld id="{24A9A15B-B4E6-48D9-BEDA-AD1CE58DFA42}"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8" name="PlaceHolder 1"/>
          <p:cNvSpPr>
            <a:spLocks noGrp="1"/>
          </p:cNvSpPr>
          <p:nvPr>
            <p:ph/>
          </p:nvPr>
        </p:nvSpPr>
        <p:spPr>
          <a:xfrm>
            <a:off x="865080" y="2057400"/>
            <a:ext cx="10591200" cy="9655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As we can see, the larger the flight amount at a launch site, the greater the success rate at a launch site.</a:t>
            </a: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p:txBody>
      </p:sp>
      <p:sp>
        <p:nvSpPr>
          <p:cNvPr id="209"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Flight Number vs. Launch Site</a:t>
            </a:r>
            <a:endParaRPr b="0" lang="pt-BR" sz="4000" spc="-1" strike="noStrike">
              <a:solidFill>
                <a:srgbClr val="000000"/>
              </a:solidFill>
              <a:latin typeface="Arial"/>
            </a:endParaRPr>
          </a:p>
        </p:txBody>
      </p:sp>
      <p:pic>
        <p:nvPicPr>
          <p:cNvPr id="210" name="Picture 5" descr=""/>
          <p:cNvPicPr/>
          <p:nvPr/>
        </p:nvPicPr>
        <p:blipFill>
          <a:blip r:embed="rId2"/>
          <a:stretch/>
        </p:blipFill>
        <p:spPr>
          <a:xfrm>
            <a:off x="1205640" y="2954160"/>
            <a:ext cx="9674640" cy="2502720"/>
          </a:xfrm>
          <a:prstGeom prst="rect">
            <a:avLst/>
          </a:prstGeom>
          <a:ln w="0">
            <a:noFill/>
          </a:ln>
        </p:spPr>
      </p:pic>
      <p:sp>
        <p:nvSpPr>
          <p:cNvPr id="3" name="PlaceHolder 2"/>
          <p:cNvSpPr>
            <a:spLocks noGrp="1"/>
          </p:cNvSpPr>
          <p:nvPr>
            <p:ph type="sldNum" idx="2"/>
          </p:nvPr>
        </p:nvSpPr>
        <p:spPr/>
        <p:txBody>
          <a:bodyPr/>
          <a:p>
            <a:fld id="{A6F3571C-52D1-491A-846F-CBE40B156D90}"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1" name=""/>
          <p:cNvSpPr/>
          <p:nvPr/>
        </p:nvSpPr>
        <p:spPr>
          <a:xfrm>
            <a:off x="0" y="0"/>
            <a:ext cx="12191040" cy="6856920"/>
          </a:xfrm>
          <a:prstGeom prst="rect">
            <a:avLst/>
          </a:prstGeom>
          <a:solidFill>
            <a:srgbClr val="729fcf"/>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useBgFill="1">
        <p:nvSpPr>
          <p:cNvPr id="212" name="Rectangle 10"/>
          <p:cNvSpPr/>
          <p:nvPr/>
        </p:nvSpPr>
        <p:spPr>
          <a:xfrm>
            <a:off x="3960" y="720"/>
            <a:ext cx="12187080" cy="685620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13" name=""/>
          <p:cNvSpPr/>
          <p:nvPr/>
        </p:nvSpPr>
        <p:spPr>
          <a:xfrm>
            <a:off x="0" y="0"/>
            <a:ext cx="12191040" cy="6856920"/>
          </a:xfrm>
          <a:prstGeom prst="rect">
            <a:avLst/>
          </a:prstGeom>
          <a:solidFill>
            <a:srgbClr val="eeeeee"/>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214" name="Title 1"/>
          <p:cNvSpPr/>
          <p:nvPr/>
        </p:nvSpPr>
        <p:spPr>
          <a:xfrm>
            <a:off x="635040" y="0"/>
            <a:ext cx="8004240" cy="197928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pPr>
            <a:r>
              <a:rPr b="0" lang="en-US" sz="3200" spc="-1" strike="noStrike">
                <a:solidFill>
                  <a:srgbClr val="0b49cb"/>
                </a:solidFill>
                <a:latin typeface="Abadi"/>
                <a:ea typeface="DejaVu Sans"/>
              </a:rPr>
              <a:t>Payload vs. Launch Site</a:t>
            </a:r>
            <a:endParaRPr b="0" lang="pt-BR" sz="3200" spc="-1" strike="noStrike">
              <a:solidFill>
                <a:srgbClr val="000000"/>
              </a:solidFill>
              <a:latin typeface="Arial"/>
            </a:endParaRPr>
          </a:p>
        </p:txBody>
      </p:sp>
      <p:sp>
        <p:nvSpPr>
          <p:cNvPr id="215" name="PlaceHolder 1"/>
          <p:cNvSpPr>
            <a:spLocks noGrp="1"/>
          </p:cNvSpPr>
          <p:nvPr>
            <p:ph type="sldNum" idx="15"/>
          </p:nvPr>
        </p:nvSpPr>
        <p:spPr>
          <a:xfrm>
            <a:off x="861048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8b8b8b"/>
                </a:solidFill>
                <a:latin typeface="Calibri"/>
              </a:defRPr>
            </a:lvl1pPr>
          </a:lstStyle>
          <a:p>
            <a:pPr indent="0" algn="r">
              <a:lnSpc>
                <a:spcPct val="100000"/>
              </a:lnSpc>
              <a:spcAft>
                <a:spcPts val="601"/>
              </a:spcAft>
              <a:buNone/>
              <a:tabLst>
                <a:tab algn="l" pos="0"/>
              </a:tabLst>
            </a:pPr>
            <a:fld id="{AF2304BD-CBE2-475E-8595-8C7C839028A9}" type="slidenum">
              <a:rPr b="0" lang="en-US" sz="1200" spc="-1" strike="noStrike">
                <a:solidFill>
                  <a:srgbClr val="8b8b8b"/>
                </a:solidFill>
                <a:latin typeface="Calibri"/>
              </a:rPr>
              <a:t>19</a:t>
            </a:fld>
            <a:endParaRPr b="0" lang="pt-BR" sz="1200" spc="-1" strike="noStrike">
              <a:solidFill>
                <a:srgbClr val="000000"/>
              </a:solidFill>
              <a:latin typeface="Times New Roman"/>
            </a:endParaRPr>
          </a:p>
        </p:txBody>
      </p:sp>
      <p:pic>
        <p:nvPicPr>
          <p:cNvPr id="216" name="Picture 5" descr=""/>
          <p:cNvPicPr/>
          <p:nvPr/>
        </p:nvPicPr>
        <p:blipFill>
          <a:blip r:embed="rId1"/>
          <a:stretch/>
        </p:blipFill>
        <p:spPr>
          <a:xfrm>
            <a:off x="1846080" y="3060000"/>
            <a:ext cx="8413200" cy="2944800"/>
          </a:xfrm>
          <a:prstGeom prst="rect">
            <a:avLst/>
          </a:prstGeom>
          <a:ln w="0">
            <a:noFill/>
          </a:ln>
        </p:spPr>
      </p:pic>
      <p:sp>
        <p:nvSpPr>
          <p:cNvPr id="217" name=""/>
          <p:cNvSpPr/>
          <p:nvPr/>
        </p:nvSpPr>
        <p:spPr>
          <a:xfrm>
            <a:off x="720000" y="1800000"/>
            <a:ext cx="10438920" cy="14392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pt-BR" sz="2200" spc="-1" strike="noStrike">
                <a:solidFill>
                  <a:srgbClr val="000000"/>
                </a:solidFill>
                <a:latin typeface="Abadi"/>
                <a:ea typeface="DejaVu Sans"/>
              </a:rPr>
              <a:t>The greater the payload mass for launch site CCAFS SLC 40, the higher the succes rate for the rocket.</a:t>
            </a:r>
            <a:endParaRPr b="0" lang="pt-BR" sz="2200" spc="-1" strike="noStrike">
              <a:solidFill>
                <a:srgbClr val="000000"/>
              </a:solidFill>
              <a:latin typeface="Arial"/>
            </a:endParaRPr>
          </a:p>
        </p:txBody>
      </p:sp>
      <p:sp>
        <p:nvSpPr>
          <p:cNvPr id="218" name=""/>
          <p:cNvSpPr/>
          <p:nvPr/>
        </p:nvSpPr>
        <p:spPr>
          <a:xfrm>
            <a:off x="5349240" y="3298680"/>
            <a:ext cx="1620360" cy="35532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0" lang="en-US" sz="1800" spc="-1" strike="noStrike">
                <a:solidFill>
                  <a:srgbClr val="e7e6e6"/>
                </a:solidFill>
                <a:latin typeface="Abadi"/>
                <a:ea typeface="SF Pro"/>
              </a:rPr>
              <a:t>June 7, 2023</a:t>
            </a:r>
            <a:endParaRPr b="0" lang="pt-BR" sz="1800" spc="-1" strike="noStrike">
              <a:solidFill>
                <a:srgbClr val="000000"/>
              </a:solidFill>
              <a:latin typeface="Arial"/>
            </a:endParaRPr>
          </a:p>
        </p:txBody>
      </p:sp>
      <p:sp>
        <p:nvSpPr>
          <p:cNvPr id="219" name=""/>
          <p:cNvSpPr/>
          <p:nvPr/>
        </p:nvSpPr>
        <p:spPr>
          <a:xfrm>
            <a:off x="720000" y="1440000"/>
            <a:ext cx="10800000" cy="360"/>
          </a:xfrm>
          <a:prstGeom prst="line">
            <a:avLst/>
          </a:prstGeom>
          <a:ln w="0">
            <a:solidFill>
              <a:srgbClr val="3465a4"/>
            </a:solidFill>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8714880" y="6025680"/>
            <a:ext cx="2741400" cy="399960"/>
          </a:xfrm>
          <a:prstGeom prst="rect">
            <a:avLst/>
          </a:prstGeom>
          <a:noFill/>
          <a:ln w="0">
            <a:noFill/>
          </a:ln>
        </p:spPr>
        <p:txBody>
          <a:bodyPr lIns="90000" rIns="90000" tIns="45000" bIns="45000" anchor="ctr">
            <a:norm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2FA7DD4B-F7DD-43A2-9495-B5E81A39145D}" type="slidenum">
              <a:rPr b="0" lang="en-US" sz="1600" spc="-1" strike="noStrike">
                <a:solidFill>
                  <a:srgbClr val="1c7ddb"/>
                </a:solidFill>
                <a:latin typeface="Abadi"/>
              </a:rPr>
              <a:t>2</a:t>
            </a:fld>
            <a:endParaRPr b="0" lang="pt-BR" sz="1600" spc="-1" strike="noStrike">
              <a:solidFill>
                <a:srgbClr val="000000"/>
              </a:solidFill>
              <a:latin typeface="Times New Roman"/>
            </a:endParaRPr>
          </a:p>
        </p:txBody>
      </p:sp>
      <p:sp>
        <p:nvSpPr>
          <p:cNvPr id="167" name="Content Placeholder 2"/>
          <p:cNvSpPr/>
          <p:nvPr/>
        </p:nvSpPr>
        <p:spPr>
          <a:xfrm>
            <a:off x="958680" y="2113200"/>
            <a:ext cx="5165280" cy="331920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Executive Summary</a:t>
            </a:r>
            <a:endParaRPr b="0" lang="pt-BR"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Introduction</a:t>
            </a:r>
            <a:endParaRPr b="0" lang="pt-BR"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Methodology</a:t>
            </a:r>
            <a:endParaRPr b="0" lang="pt-BR"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Results</a:t>
            </a:r>
            <a:endParaRPr b="0" lang="pt-BR"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Conclusion</a:t>
            </a:r>
            <a:endParaRPr b="0" lang="pt-BR"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Appendix</a:t>
            </a:r>
            <a:endParaRPr b="0" lang="pt-BR" sz="2200" spc="-1" strike="noStrike">
              <a:solidFill>
                <a:srgbClr val="000000"/>
              </a:solidFill>
              <a:latin typeface="Arial"/>
            </a:endParaRPr>
          </a:p>
        </p:txBody>
      </p:sp>
      <p:sp>
        <p:nvSpPr>
          <p:cNvPr id="168"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Outline</a:t>
            </a:r>
            <a:endParaRPr b="0" lang="pt-BR"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0" name="Rectangle 9"/>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21" name=""/>
          <p:cNvSpPr/>
          <p:nvPr/>
        </p:nvSpPr>
        <p:spPr>
          <a:xfrm>
            <a:off x="0" y="0"/>
            <a:ext cx="12190320" cy="6856920"/>
          </a:xfrm>
          <a:prstGeom prst="rect">
            <a:avLst/>
          </a:prstGeom>
          <a:solidFill>
            <a:srgbClr val="eaf3fc"/>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222" name=""/>
          <p:cNvSpPr/>
          <p:nvPr/>
        </p:nvSpPr>
        <p:spPr>
          <a:xfrm>
            <a:off x="0" y="0"/>
            <a:ext cx="12190320" cy="6856200"/>
          </a:xfrm>
          <a:prstGeom prst="rect">
            <a:avLst/>
          </a:prstGeom>
          <a:solidFill>
            <a:srgbClr val="eeeeee"/>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223" name="Title 1"/>
          <p:cNvSpPr/>
          <p:nvPr/>
        </p:nvSpPr>
        <p:spPr>
          <a:xfrm>
            <a:off x="643320" y="321840"/>
            <a:ext cx="10903320" cy="11340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pPr>
            <a:r>
              <a:rPr b="0" lang="en-US" sz="3600" spc="-1" strike="noStrike">
                <a:solidFill>
                  <a:srgbClr val="0b49cb"/>
                </a:solidFill>
                <a:latin typeface="Abadi"/>
                <a:ea typeface="DejaVu Sans"/>
              </a:rPr>
              <a:t>Success Rate vs. Orbit Type</a:t>
            </a:r>
            <a:endParaRPr b="0" lang="pt-BR" sz="3600" spc="-1" strike="noStrike">
              <a:solidFill>
                <a:srgbClr val="000000"/>
              </a:solidFill>
              <a:latin typeface="Arial"/>
            </a:endParaRPr>
          </a:p>
        </p:txBody>
      </p:sp>
      <p:sp>
        <p:nvSpPr>
          <p:cNvPr id="224" name="PlaceHolder 1"/>
          <p:cNvSpPr>
            <a:spLocks noGrp="1"/>
          </p:cNvSpPr>
          <p:nvPr>
            <p:ph/>
          </p:nvPr>
        </p:nvSpPr>
        <p:spPr>
          <a:xfrm>
            <a:off x="643320" y="2160000"/>
            <a:ext cx="4006440" cy="4015440"/>
          </a:xfrm>
          <a:prstGeom prst="rect">
            <a:avLst/>
          </a:prstGeom>
          <a:noFill/>
          <a:ln w="0">
            <a:noFill/>
          </a:ln>
        </p:spPr>
        <p:txBody>
          <a:bodyPr lIns="0" rIns="0" tIns="0" bIns="0"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From the plot, we can see that ES-L1, GEO, HEO, SSO, had the most success.</a:t>
            </a:r>
            <a:endParaRPr b="0" lang="pt-BR" sz="2200" spc="-1" strike="noStrike">
              <a:solidFill>
                <a:srgbClr val="000000"/>
              </a:solidFill>
              <a:latin typeface="Arial"/>
            </a:endParaRPr>
          </a:p>
          <a:p>
            <a:pPr indent="0">
              <a:lnSpc>
                <a:spcPct val="90000"/>
              </a:lnSpc>
              <a:spcBef>
                <a:spcPts val="1400"/>
              </a:spcBef>
              <a:buNone/>
              <a:tabLst>
                <a:tab algn="l" pos="0"/>
              </a:tabLst>
            </a:pPr>
            <a:endParaRPr b="0" lang="pt-BR" sz="2000" spc="-1" strike="noStrike">
              <a:solidFill>
                <a:srgbClr val="000000"/>
              </a:solidFill>
              <a:latin typeface="Arial"/>
            </a:endParaRPr>
          </a:p>
        </p:txBody>
      </p:sp>
      <p:pic>
        <p:nvPicPr>
          <p:cNvPr id="225" name="Picture 1" descr=""/>
          <p:cNvPicPr/>
          <p:nvPr/>
        </p:nvPicPr>
        <p:blipFill>
          <a:blip r:embed="rId1"/>
          <a:stretch/>
        </p:blipFill>
        <p:spPr>
          <a:xfrm>
            <a:off x="4968000" y="2244240"/>
            <a:ext cx="6578640" cy="3437640"/>
          </a:xfrm>
          <a:prstGeom prst="rect">
            <a:avLst/>
          </a:prstGeom>
          <a:ln w="0">
            <a:noFill/>
          </a:ln>
        </p:spPr>
      </p:pic>
      <p:sp>
        <p:nvSpPr>
          <p:cNvPr id="226" name="PlaceHolder 2"/>
          <p:cNvSpPr>
            <a:spLocks noGrp="1"/>
          </p:cNvSpPr>
          <p:nvPr>
            <p:ph type="sldNum" idx="16"/>
          </p:nvPr>
        </p:nvSpPr>
        <p:spPr>
          <a:xfrm>
            <a:off x="880524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8b8b8b"/>
                </a:solidFill>
                <a:latin typeface="Calibri"/>
              </a:defRPr>
            </a:lvl1pPr>
          </a:lstStyle>
          <a:p>
            <a:pPr indent="0" algn="r">
              <a:lnSpc>
                <a:spcPct val="100000"/>
              </a:lnSpc>
              <a:spcAft>
                <a:spcPts val="601"/>
              </a:spcAft>
              <a:buNone/>
              <a:tabLst>
                <a:tab algn="l" pos="0"/>
              </a:tabLst>
            </a:pPr>
            <a:fld id="{E1CB5269-729E-4DBD-977D-C06C888CE404}" type="slidenum">
              <a:rPr b="0" lang="en-US" sz="1200" spc="-1" strike="noStrike">
                <a:solidFill>
                  <a:srgbClr val="8b8b8b"/>
                </a:solidFill>
                <a:latin typeface="Calibri"/>
              </a:rPr>
              <a:t>20</a:t>
            </a:fld>
            <a:endParaRPr b="0" lang="pt-BR" sz="1200" spc="-1" strike="noStrike">
              <a:solidFill>
                <a:srgbClr val="000000"/>
              </a:solidFill>
              <a:latin typeface="Times New Roman"/>
            </a:endParaRPr>
          </a:p>
        </p:txBody>
      </p:sp>
      <p:sp>
        <p:nvSpPr>
          <p:cNvPr id="227" name=""/>
          <p:cNvSpPr/>
          <p:nvPr/>
        </p:nvSpPr>
        <p:spPr>
          <a:xfrm>
            <a:off x="720000" y="1440000"/>
            <a:ext cx="10800000" cy="360"/>
          </a:xfrm>
          <a:prstGeom prst="line">
            <a:avLst/>
          </a:prstGeom>
          <a:ln w="0">
            <a:solidFill>
              <a:srgbClr val="3465a4"/>
            </a:solidFill>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2069640"/>
            <a:ext cx="10513800" cy="380988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The plot below shows the Flight Number vs. Orbit type. As we can see, success is related to the number of flights whereas in the GTO orbit. There is no relationship between flight number and orbit. </a:t>
            </a: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p:txBody>
      </p:sp>
      <p:sp>
        <p:nvSpPr>
          <p:cNvPr id="229"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Flight Number vs. Orbit Type</a:t>
            </a:r>
            <a:endParaRPr b="0" lang="pt-BR" sz="4000" spc="-1" strike="noStrike">
              <a:solidFill>
                <a:srgbClr val="000000"/>
              </a:solidFill>
              <a:latin typeface="Arial"/>
            </a:endParaRPr>
          </a:p>
        </p:txBody>
      </p:sp>
      <p:pic>
        <p:nvPicPr>
          <p:cNvPr id="230" name="Picture 5" descr=""/>
          <p:cNvPicPr/>
          <p:nvPr/>
        </p:nvPicPr>
        <p:blipFill>
          <a:blip r:embed="rId2"/>
          <a:stretch/>
        </p:blipFill>
        <p:spPr>
          <a:xfrm>
            <a:off x="1342800" y="3529440"/>
            <a:ext cx="8261640" cy="2103120"/>
          </a:xfrm>
          <a:prstGeom prst="rect">
            <a:avLst/>
          </a:prstGeom>
          <a:ln w="0">
            <a:noFill/>
          </a:ln>
        </p:spPr>
      </p:pic>
      <p:sp>
        <p:nvSpPr>
          <p:cNvPr id="3" name="PlaceHolder 2"/>
          <p:cNvSpPr>
            <a:spLocks noGrp="1"/>
          </p:cNvSpPr>
          <p:nvPr>
            <p:ph type="sldNum" idx="2"/>
          </p:nvPr>
        </p:nvSpPr>
        <p:spPr/>
        <p:txBody>
          <a:bodyPr/>
          <a:p>
            <a:fld id="{6FCABC1F-F445-4676-8509-7F3CEE27ADAF}"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2057400"/>
            <a:ext cx="10686240" cy="380988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With heavy payloads, the successful landing are more for PO, LEO and ISS orbits.</a:t>
            </a: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p:txBody>
      </p:sp>
      <p:sp>
        <p:nvSpPr>
          <p:cNvPr id="232"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Payload vs. Orbit Type</a:t>
            </a:r>
            <a:endParaRPr b="0" lang="pt-BR" sz="4000" spc="-1" strike="noStrike">
              <a:solidFill>
                <a:srgbClr val="000000"/>
              </a:solidFill>
              <a:latin typeface="Arial"/>
            </a:endParaRPr>
          </a:p>
        </p:txBody>
      </p:sp>
      <p:pic>
        <p:nvPicPr>
          <p:cNvPr id="233" name="Picture 5" descr=""/>
          <p:cNvPicPr/>
          <p:nvPr/>
        </p:nvPicPr>
        <p:blipFill>
          <a:blip r:embed="rId2"/>
          <a:stretch/>
        </p:blipFill>
        <p:spPr>
          <a:xfrm>
            <a:off x="1146600" y="3429000"/>
            <a:ext cx="9080640" cy="2093760"/>
          </a:xfrm>
          <a:prstGeom prst="rect">
            <a:avLst/>
          </a:prstGeom>
          <a:ln w="0">
            <a:noFill/>
          </a:ln>
        </p:spPr>
      </p:pic>
      <p:sp>
        <p:nvSpPr>
          <p:cNvPr id="3" name="PlaceHolder 2"/>
          <p:cNvSpPr>
            <a:spLocks noGrp="1"/>
          </p:cNvSpPr>
          <p:nvPr>
            <p:ph type="sldNum" idx="2"/>
          </p:nvPr>
        </p:nvSpPr>
        <p:spPr/>
        <p:txBody>
          <a:bodyPr/>
          <a:p>
            <a:fld id="{520966C1-CD05-4F57-9692-416D5A8E77AE}"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Rectangle 9"/>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35" name=""/>
          <p:cNvSpPr/>
          <p:nvPr/>
        </p:nvSpPr>
        <p:spPr>
          <a:xfrm>
            <a:off x="0" y="0"/>
            <a:ext cx="12191400" cy="6856200"/>
          </a:xfrm>
          <a:prstGeom prst="rect">
            <a:avLst/>
          </a:prstGeom>
          <a:solidFill>
            <a:srgbClr val="dee7e5"/>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236" name="Title 1"/>
          <p:cNvSpPr/>
          <p:nvPr/>
        </p:nvSpPr>
        <p:spPr>
          <a:xfrm>
            <a:off x="643320" y="321840"/>
            <a:ext cx="10903320" cy="11340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pPr>
            <a:r>
              <a:rPr b="0" lang="en-US" sz="3600" spc="-1" strike="noStrike">
                <a:solidFill>
                  <a:srgbClr val="0b49cb"/>
                </a:solidFill>
                <a:latin typeface="Abadi"/>
                <a:ea typeface="DejaVu Sans"/>
              </a:rPr>
              <a:t>Launch Success Yearly Trend</a:t>
            </a:r>
            <a:endParaRPr b="0" lang="pt-BR" sz="3600" spc="-1" strike="noStrike">
              <a:solidFill>
                <a:srgbClr val="000000"/>
              </a:solidFill>
              <a:latin typeface="Arial"/>
            </a:endParaRPr>
          </a:p>
        </p:txBody>
      </p:sp>
      <p:sp>
        <p:nvSpPr>
          <p:cNvPr id="237" name="PlaceHolder 1"/>
          <p:cNvSpPr>
            <a:spLocks noGrp="1"/>
          </p:cNvSpPr>
          <p:nvPr>
            <p:ph/>
          </p:nvPr>
        </p:nvSpPr>
        <p:spPr>
          <a:xfrm>
            <a:off x="643320" y="1783080"/>
            <a:ext cx="4006440" cy="4392360"/>
          </a:xfrm>
          <a:prstGeom prst="rect">
            <a:avLst/>
          </a:prstGeom>
          <a:noFill/>
          <a:ln w="0">
            <a:noFill/>
          </a:ln>
        </p:spPr>
        <p:txBody>
          <a:bodyPr lIns="0" rIns="0" tIns="0" bIns="0"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Here we observe that success rate increased since 2013 till 2020.</a:t>
            </a:r>
            <a:endParaRPr b="0" lang="pt-BR" sz="2200" spc="-1" strike="noStrike">
              <a:solidFill>
                <a:srgbClr val="000000"/>
              </a:solidFill>
              <a:latin typeface="Arial"/>
            </a:endParaRPr>
          </a:p>
          <a:p>
            <a:pPr indent="0">
              <a:lnSpc>
                <a:spcPct val="90000"/>
              </a:lnSpc>
              <a:spcBef>
                <a:spcPts val="1400"/>
              </a:spcBef>
              <a:buNone/>
              <a:tabLst>
                <a:tab algn="l" pos="0"/>
              </a:tabLst>
            </a:pPr>
            <a:endParaRPr b="0" lang="pt-BR" sz="2000" spc="-1" strike="noStrike">
              <a:solidFill>
                <a:srgbClr val="000000"/>
              </a:solidFill>
              <a:latin typeface="Arial"/>
            </a:endParaRPr>
          </a:p>
        </p:txBody>
      </p:sp>
      <p:sp>
        <p:nvSpPr>
          <p:cNvPr id="238" name="PlaceHolder 2"/>
          <p:cNvSpPr>
            <a:spLocks noGrp="1"/>
          </p:cNvSpPr>
          <p:nvPr>
            <p:ph type="sldNum" idx="17"/>
          </p:nvPr>
        </p:nvSpPr>
        <p:spPr>
          <a:xfrm>
            <a:off x="880524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8b8b8b"/>
                </a:solidFill>
                <a:latin typeface="Calibri"/>
              </a:defRPr>
            </a:lvl1pPr>
          </a:lstStyle>
          <a:p>
            <a:pPr indent="0" algn="r">
              <a:lnSpc>
                <a:spcPct val="100000"/>
              </a:lnSpc>
              <a:spcAft>
                <a:spcPts val="601"/>
              </a:spcAft>
              <a:buNone/>
              <a:tabLst>
                <a:tab algn="l" pos="0"/>
              </a:tabLst>
            </a:pPr>
            <a:fld id="{586F0597-AFCF-4F15-B100-326B69D73F4B}" type="slidenum">
              <a:rPr b="0" lang="en-US" sz="1200" spc="-1" strike="noStrike">
                <a:solidFill>
                  <a:srgbClr val="8b8b8b"/>
                </a:solidFill>
                <a:latin typeface="Calibri"/>
              </a:rPr>
              <a:t>23</a:t>
            </a:fld>
            <a:endParaRPr b="0" lang="pt-BR" sz="1200" spc="-1" strike="noStrike">
              <a:solidFill>
                <a:srgbClr val="000000"/>
              </a:solidFill>
              <a:latin typeface="Times New Roman"/>
            </a:endParaRPr>
          </a:p>
        </p:txBody>
      </p:sp>
      <p:pic>
        <p:nvPicPr>
          <p:cNvPr id="239" name="Picture 14" descr=""/>
          <p:cNvPicPr/>
          <p:nvPr/>
        </p:nvPicPr>
        <p:blipFill>
          <a:blip r:embed="rId1"/>
          <a:stretch/>
        </p:blipFill>
        <p:spPr>
          <a:xfrm>
            <a:off x="4712760" y="1935360"/>
            <a:ext cx="6302160" cy="360072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Rectangle 22"/>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41" name=""/>
          <p:cNvSpPr/>
          <p:nvPr/>
        </p:nvSpPr>
        <p:spPr>
          <a:xfrm>
            <a:off x="0" y="0"/>
            <a:ext cx="12191400" cy="6857280"/>
          </a:xfrm>
          <a:prstGeom prst="rect">
            <a:avLst/>
          </a:prstGeom>
          <a:solidFill>
            <a:srgbClr val="eeeeee"/>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242" name="Title 1"/>
          <p:cNvSpPr/>
          <p:nvPr/>
        </p:nvSpPr>
        <p:spPr>
          <a:xfrm>
            <a:off x="643320" y="321840"/>
            <a:ext cx="10903320" cy="1134000"/>
          </a:xfrm>
          <a:prstGeom prst="rect">
            <a:avLst/>
          </a:prstGeom>
          <a:noFill/>
          <a:ln w="0">
            <a:noFill/>
          </a:ln>
        </p:spPr>
        <p:style>
          <a:lnRef idx="0"/>
          <a:fillRef idx="0"/>
          <a:effectRef idx="0"/>
          <a:fontRef idx="minor"/>
        </p:style>
        <p:txBody>
          <a:bodyPr lIns="90000" rIns="90000" tIns="45000" bIns="45000" anchor="ctr">
            <a:normAutofit/>
          </a:bodyPr>
          <a:p>
            <a:pPr>
              <a:lnSpc>
                <a:spcPct val="100000"/>
              </a:lnSpc>
              <a:tabLst>
                <a:tab algn="l" pos="0"/>
              </a:tabLst>
            </a:pPr>
            <a:r>
              <a:rPr b="0" lang="en-US" sz="3700" spc="-1" strike="noStrike">
                <a:solidFill>
                  <a:srgbClr val="0b49cb"/>
                </a:solidFill>
                <a:latin typeface="Abadi"/>
                <a:ea typeface="DejaVu Sans"/>
              </a:rPr>
              <a:t>All Launch Site Names</a:t>
            </a:r>
            <a:endParaRPr b="0" lang="pt-BR" sz="3700" spc="-1" strike="noStrike">
              <a:solidFill>
                <a:srgbClr val="000000"/>
              </a:solidFill>
              <a:latin typeface="Arial"/>
            </a:endParaRPr>
          </a:p>
        </p:txBody>
      </p:sp>
      <p:sp>
        <p:nvSpPr>
          <p:cNvPr id="243" name="PlaceHolder 1"/>
          <p:cNvSpPr>
            <a:spLocks noGrp="1"/>
          </p:cNvSpPr>
          <p:nvPr>
            <p:ph/>
          </p:nvPr>
        </p:nvSpPr>
        <p:spPr>
          <a:xfrm>
            <a:off x="643320" y="1783080"/>
            <a:ext cx="4006440" cy="4392360"/>
          </a:xfrm>
          <a:prstGeom prst="rect">
            <a:avLst/>
          </a:prstGeom>
          <a:noFill/>
          <a:ln w="0">
            <a:noFill/>
          </a:ln>
        </p:spPr>
        <p:txBody>
          <a:bodyPr lIns="0" rIns="0" tIns="0" bIns="0" anchor="t">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We used the key word </a:t>
            </a:r>
            <a:r>
              <a:rPr b="1" lang="en-US" sz="2200" spc="-1" strike="noStrike">
                <a:solidFill>
                  <a:srgbClr val="000000"/>
                </a:solidFill>
                <a:latin typeface="Abadi"/>
              </a:rPr>
              <a:t>DISTINCT</a:t>
            </a:r>
            <a:r>
              <a:rPr b="0" lang="en-US" sz="2200" spc="-1" strike="noStrike">
                <a:solidFill>
                  <a:srgbClr val="000000"/>
                </a:solidFill>
                <a:latin typeface="Abadi"/>
              </a:rPr>
              <a:t> to show only unique launch sites from the SpaceX data.</a:t>
            </a:r>
            <a:endParaRPr b="0" lang="pt-BR" sz="2200" spc="-1" strike="noStrike">
              <a:solidFill>
                <a:srgbClr val="000000"/>
              </a:solidFill>
              <a:latin typeface="Arial"/>
            </a:endParaRPr>
          </a:p>
          <a:p>
            <a:pPr indent="0">
              <a:lnSpc>
                <a:spcPct val="90000"/>
              </a:lnSpc>
              <a:spcBef>
                <a:spcPts val="1400"/>
              </a:spcBef>
              <a:buNone/>
              <a:tabLst>
                <a:tab algn="l" pos="0"/>
              </a:tabLst>
            </a:pPr>
            <a:endParaRPr b="0" lang="pt-BR" sz="2000" spc="-1" strike="noStrike">
              <a:solidFill>
                <a:srgbClr val="000000"/>
              </a:solidFill>
              <a:latin typeface="Arial"/>
            </a:endParaRPr>
          </a:p>
        </p:txBody>
      </p:sp>
      <p:pic>
        <p:nvPicPr>
          <p:cNvPr id="244" name="Picture 5" descr=""/>
          <p:cNvPicPr/>
          <p:nvPr/>
        </p:nvPicPr>
        <p:blipFill>
          <a:blip r:embed="rId1"/>
          <a:stretch/>
        </p:blipFill>
        <p:spPr>
          <a:xfrm>
            <a:off x="5295240" y="2196720"/>
            <a:ext cx="6251400" cy="3532680"/>
          </a:xfrm>
          <a:prstGeom prst="rect">
            <a:avLst/>
          </a:prstGeom>
          <a:ln w="0">
            <a:noFill/>
          </a:ln>
        </p:spPr>
      </p:pic>
      <p:sp>
        <p:nvSpPr>
          <p:cNvPr id="245" name="PlaceHolder 2"/>
          <p:cNvSpPr>
            <a:spLocks noGrp="1"/>
          </p:cNvSpPr>
          <p:nvPr>
            <p:ph type="sldNum" idx="18"/>
          </p:nvPr>
        </p:nvSpPr>
        <p:spPr>
          <a:xfrm>
            <a:off x="880524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8b8b8b"/>
                </a:solidFill>
                <a:latin typeface="Calibri"/>
              </a:defRPr>
            </a:lvl1pPr>
          </a:lstStyle>
          <a:p>
            <a:pPr indent="0" algn="r">
              <a:lnSpc>
                <a:spcPct val="100000"/>
              </a:lnSpc>
              <a:spcAft>
                <a:spcPts val="601"/>
              </a:spcAft>
              <a:buNone/>
              <a:tabLst>
                <a:tab algn="l" pos="0"/>
              </a:tabLst>
            </a:pPr>
            <a:fld id="{EF1570D5-A4C2-48D0-8409-BC0E01A6243F}" type="slidenum">
              <a:rPr b="0" lang="en-US" sz="1200" spc="-1" strike="noStrike">
                <a:solidFill>
                  <a:srgbClr val="8b8b8b"/>
                </a:solidFill>
                <a:latin typeface="Calibri"/>
              </a:rPr>
              <a:t>&lt;número&gt;</a:t>
            </a:fld>
            <a:endParaRPr b="0" lang="pt-BR"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6" name="PlaceHolder 1"/>
          <p:cNvSpPr>
            <a:spLocks noGrp="1"/>
          </p:cNvSpPr>
          <p:nvPr>
            <p:ph/>
          </p:nvPr>
        </p:nvSpPr>
        <p:spPr>
          <a:xfrm>
            <a:off x="770040" y="1825560"/>
            <a:ext cx="10221120" cy="412128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query above was used to display 5 records where launch sites begin with `CCA`</a:t>
            </a:r>
            <a:endParaRPr b="0" lang="pt-BR" sz="2200" spc="-1" strike="noStrike">
              <a:solidFill>
                <a:srgbClr val="000000"/>
              </a:solidFill>
              <a:latin typeface="Arial"/>
            </a:endParaRPr>
          </a:p>
        </p:txBody>
      </p:sp>
      <p:sp>
        <p:nvSpPr>
          <p:cNvPr id="247"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Launch Site Names Begin with 'CCA'</a:t>
            </a:r>
            <a:endParaRPr b="0" lang="pt-BR" sz="4000" spc="-1" strike="noStrike">
              <a:solidFill>
                <a:srgbClr val="000000"/>
              </a:solidFill>
              <a:latin typeface="Arial"/>
            </a:endParaRPr>
          </a:p>
        </p:txBody>
      </p:sp>
      <p:pic>
        <p:nvPicPr>
          <p:cNvPr id="248" name="Picture 5" descr=""/>
          <p:cNvPicPr/>
          <p:nvPr/>
        </p:nvPicPr>
        <p:blipFill>
          <a:blip r:embed="rId2"/>
          <a:stretch/>
        </p:blipFill>
        <p:spPr>
          <a:xfrm>
            <a:off x="867240" y="1626480"/>
            <a:ext cx="10026720" cy="2905200"/>
          </a:xfrm>
          <a:prstGeom prst="rect">
            <a:avLst/>
          </a:prstGeom>
          <a:ln w="0">
            <a:noFill/>
          </a:ln>
        </p:spPr>
      </p:pic>
      <p:sp>
        <p:nvSpPr>
          <p:cNvPr id="3" name="PlaceHolder 2"/>
          <p:cNvSpPr>
            <a:spLocks noGrp="1"/>
          </p:cNvSpPr>
          <p:nvPr>
            <p:ph type="sldNum" idx="2"/>
          </p:nvPr>
        </p:nvSpPr>
        <p:spPr/>
        <p:txBody>
          <a:bodyPr/>
          <a:p>
            <a:fld id="{9C937DA2-89DB-4677-A054-B07BA4C77E1A}"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9" name="PlaceHolder 1"/>
          <p:cNvSpPr>
            <a:spLocks noGrp="1"/>
          </p:cNvSpPr>
          <p:nvPr>
            <p:ph/>
          </p:nvPr>
        </p:nvSpPr>
        <p:spPr>
          <a:xfrm>
            <a:off x="770040" y="1825560"/>
            <a:ext cx="9743760" cy="434952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Total of 45596 payload carried by boosters from NASA using the query above.</a:t>
            </a:r>
            <a:endParaRPr b="0" lang="pt-BR" sz="2200" spc="-1" strike="noStrike">
              <a:solidFill>
                <a:srgbClr val="000000"/>
              </a:solidFill>
              <a:latin typeface="Arial"/>
            </a:endParaRPr>
          </a:p>
        </p:txBody>
      </p:sp>
      <p:sp>
        <p:nvSpPr>
          <p:cNvPr id="250"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Total Payload Mass</a:t>
            </a:r>
            <a:endParaRPr b="0" lang="pt-BR" sz="4000" spc="-1" strike="noStrike">
              <a:solidFill>
                <a:srgbClr val="000000"/>
              </a:solidFill>
              <a:latin typeface="Arial"/>
            </a:endParaRPr>
          </a:p>
        </p:txBody>
      </p:sp>
      <p:pic>
        <p:nvPicPr>
          <p:cNvPr id="251" name="Picture 5" descr=""/>
          <p:cNvPicPr/>
          <p:nvPr/>
        </p:nvPicPr>
        <p:blipFill>
          <a:blip r:embed="rId2"/>
          <a:stretch/>
        </p:blipFill>
        <p:spPr>
          <a:xfrm>
            <a:off x="1859040" y="2833200"/>
            <a:ext cx="7413480" cy="2940480"/>
          </a:xfrm>
          <a:prstGeom prst="rect">
            <a:avLst/>
          </a:prstGeom>
          <a:ln w="0">
            <a:noFill/>
          </a:ln>
        </p:spPr>
      </p:pic>
      <p:sp>
        <p:nvSpPr>
          <p:cNvPr id="3" name="PlaceHolder 2"/>
          <p:cNvSpPr>
            <a:spLocks noGrp="1"/>
          </p:cNvSpPr>
          <p:nvPr>
            <p:ph type="sldNum" idx="2"/>
          </p:nvPr>
        </p:nvSpPr>
        <p:spPr/>
        <p:txBody>
          <a:bodyPr/>
          <a:p>
            <a:fld id="{ED85EE9E-BF1E-433C-ADE5-84A1FFEE18BF}"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2" name=""/>
          <p:cNvSpPr/>
          <p:nvPr/>
        </p:nvSpPr>
        <p:spPr>
          <a:xfrm>
            <a:off x="0" y="0"/>
            <a:ext cx="12239280" cy="6857280"/>
          </a:xfrm>
          <a:prstGeom prst="rect">
            <a:avLst/>
          </a:prstGeom>
          <a:solidFill>
            <a:srgbClr val="eeeeee"/>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253" name="Title 1"/>
          <p:cNvSpPr/>
          <p:nvPr/>
        </p:nvSpPr>
        <p:spPr>
          <a:xfrm>
            <a:off x="649080" y="-360000"/>
            <a:ext cx="10870200" cy="215928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pPr>
            <a:r>
              <a:rPr b="0" lang="en-US" sz="3700" spc="-1" strike="noStrike">
                <a:solidFill>
                  <a:srgbClr val="0b49cb"/>
                </a:solidFill>
                <a:latin typeface="Abadi"/>
                <a:ea typeface="DejaVu Sans"/>
              </a:rPr>
              <a:t>Average Payload Mass by F9 v1.1</a:t>
            </a:r>
            <a:endParaRPr b="0" lang="pt-BR" sz="3700" spc="-1" strike="noStrike">
              <a:solidFill>
                <a:srgbClr val="000000"/>
              </a:solidFill>
              <a:latin typeface="Arial"/>
            </a:endParaRPr>
          </a:p>
        </p:txBody>
      </p:sp>
      <p:sp>
        <p:nvSpPr>
          <p:cNvPr id="254" name="PlaceHolder 1"/>
          <p:cNvSpPr>
            <a:spLocks noGrp="1"/>
          </p:cNvSpPr>
          <p:nvPr>
            <p:ph/>
          </p:nvPr>
        </p:nvSpPr>
        <p:spPr>
          <a:xfrm>
            <a:off x="649080" y="1620000"/>
            <a:ext cx="10690200" cy="84816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000" spc="-1" strike="noStrike">
                <a:solidFill>
                  <a:srgbClr val="000000"/>
                </a:solidFill>
                <a:latin typeface="Abadi"/>
              </a:rPr>
              <a:t>Average payload mass carried by booster version F9 v1.1 is 2928.4</a:t>
            </a:r>
            <a:endParaRPr b="0" lang="pt-BR" sz="2000" spc="-1" strike="noStrike">
              <a:solidFill>
                <a:srgbClr val="000000"/>
              </a:solidFill>
              <a:latin typeface="Arial"/>
            </a:endParaRPr>
          </a:p>
          <a:p>
            <a:pPr indent="0">
              <a:lnSpc>
                <a:spcPct val="100000"/>
              </a:lnSpc>
              <a:spcBef>
                <a:spcPts val="1400"/>
              </a:spcBef>
              <a:buNone/>
              <a:tabLst>
                <a:tab algn="l" pos="0"/>
              </a:tabLst>
            </a:pPr>
            <a:endParaRPr b="0" lang="pt-BR" sz="2000" spc="-1" strike="noStrike">
              <a:solidFill>
                <a:srgbClr val="000000"/>
              </a:solidFill>
              <a:latin typeface="Arial"/>
            </a:endParaRPr>
          </a:p>
        </p:txBody>
      </p:sp>
      <p:pic>
        <p:nvPicPr>
          <p:cNvPr id="255" name="Picture 5" descr=""/>
          <p:cNvPicPr/>
          <p:nvPr/>
        </p:nvPicPr>
        <p:blipFill>
          <a:blip r:embed="rId1"/>
          <a:stretch/>
        </p:blipFill>
        <p:spPr>
          <a:xfrm>
            <a:off x="1620000" y="2468880"/>
            <a:ext cx="8639280" cy="3470400"/>
          </a:xfrm>
          <a:prstGeom prst="rect">
            <a:avLst/>
          </a:prstGeom>
          <a:ln w="0">
            <a:noFill/>
          </a:ln>
        </p:spPr>
      </p:pic>
      <p:sp>
        <p:nvSpPr>
          <p:cNvPr id="256" name="PlaceHolder 2"/>
          <p:cNvSpPr>
            <a:spLocks noGrp="1"/>
          </p:cNvSpPr>
          <p:nvPr>
            <p:ph type="sldNum" idx="19"/>
          </p:nvPr>
        </p:nvSpPr>
        <p:spPr>
          <a:xfrm>
            <a:off x="861048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303030"/>
                </a:solidFill>
                <a:latin typeface="Calibri"/>
              </a:defRPr>
            </a:lvl1pPr>
          </a:lstStyle>
          <a:p>
            <a:pPr indent="0" algn="r">
              <a:lnSpc>
                <a:spcPct val="100000"/>
              </a:lnSpc>
              <a:spcAft>
                <a:spcPts val="601"/>
              </a:spcAft>
              <a:buNone/>
              <a:tabLst>
                <a:tab algn="l" pos="0"/>
              </a:tabLst>
            </a:pPr>
            <a:fld id="{710FB9B4-3504-4F30-ABE0-45D0F9840A91}" type="slidenum">
              <a:rPr b="0" lang="en-US" sz="1200" spc="-1" strike="noStrike">
                <a:solidFill>
                  <a:srgbClr val="303030"/>
                </a:solidFill>
                <a:latin typeface="Calibri"/>
              </a:rPr>
              <a:t>&lt;número&gt;</a:t>
            </a:fld>
            <a:endParaRPr b="0" lang="pt-BR" sz="1200" spc="-1" strike="noStrike">
              <a:solidFill>
                <a:srgbClr val="000000"/>
              </a:solidFill>
              <a:latin typeface="Times New Roman"/>
            </a:endParaRPr>
          </a:p>
        </p:txBody>
      </p:sp>
      <p:sp>
        <p:nvSpPr>
          <p:cNvPr id="257" name=""/>
          <p:cNvSpPr/>
          <p:nvPr/>
        </p:nvSpPr>
        <p:spPr>
          <a:xfrm>
            <a:off x="540000" y="1260000"/>
            <a:ext cx="10800000" cy="360"/>
          </a:xfrm>
          <a:prstGeom prst="line">
            <a:avLst/>
          </a:prstGeom>
          <a:ln w="0">
            <a:solidFill>
              <a:srgbClr val="3465a4"/>
            </a:solidFill>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8" name="Rectangle 10"/>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59" name=""/>
          <p:cNvSpPr/>
          <p:nvPr/>
        </p:nvSpPr>
        <p:spPr>
          <a:xfrm>
            <a:off x="0" y="0"/>
            <a:ext cx="12191400" cy="6856200"/>
          </a:xfrm>
          <a:prstGeom prst="rect">
            <a:avLst/>
          </a:prstGeom>
          <a:solidFill>
            <a:srgbClr val="eeeeee"/>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260" name="Title 1"/>
          <p:cNvSpPr/>
          <p:nvPr/>
        </p:nvSpPr>
        <p:spPr>
          <a:xfrm>
            <a:off x="643320" y="321840"/>
            <a:ext cx="10903320" cy="11340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pPr>
            <a:r>
              <a:rPr b="0" lang="en-US" sz="3600" spc="-1" strike="noStrike">
                <a:solidFill>
                  <a:srgbClr val="0b49cb"/>
                </a:solidFill>
                <a:latin typeface="Abadi"/>
                <a:ea typeface="DejaVu Sans"/>
              </a:rPr>
              <a:t>First Successful Ground Landing Date</a:t>
            </a:r>
            <a:endParaRPr b="0" lang="pt-BR" sz="3600" spc="-1" strike="noStrike">
              <a:solidFill>
                <a:srgbClr val="000000"/>
              </a:solidFill>
              <a:latin typeface="Arial"/>
            </a:endParaRPr>
          </a:p>
        </p:txBody>
      </p:sp>
      <p:sp>
        <p:nvSpPr>
          <p:cNvPr id="261" name="PlaceHolder 1"/>
          <p:cNvSpPr>
            <a:spLocks noGrp="1"/>
          </p:cNvSpPr>
          <p:nvPr>
            <p:ph/>
          </p:nvPr>
        </p:nvSpPr>
        <p:spPr>
          <a:xfrm>
            <a:off x="643320" y="2340000"/>
            <a:ext cx="4006440" cy="38354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1800" spc="-1" strike="noStrike">
                <a:solidFill>
                  <a:srgbClr val="000000"/>
                </a:solidFill>
                <a:latin typeface="Abadi"/>
              </a:rPr>
              <a:t>We observed that the dates of the first successful landing outcome on ground pad was 22</a:t>
            </a:r>
            <a:r>
              <a:rPr b="0" lang="en-US" sz="1800" spc="-1" strike="noStrike" baseline="30000">
                <a:solidFill>
                  <a:srgbClr val="000000"/>
                </a:solidFill>
                <a:latin typeface="Abadi"/>
              </a:rPr>
              <a:t>nd</a:t>
            </a:r>
            <a:r>
              <a:rPr b="0" lang="en-US" sz="1800" spc="-1" strike="noStrike">
                <a:solidFill>
                  <a:srgbClr val="000000"/>
                </a:solidFill>
                <a:latin typeface="Abadi"/>
              </a:rPr>
              <a:t> December 2015</a:t>
            </a:r>
            <a:endParaRPr b="0" lang="pt-BR" sz="1800" spc="-1" strike="noStrike">
              <a:solidFill>
                <a:srgbClr val="000000"/>
              </a:solidFill>
              <a:latin typeface="Arial"/>
            </a:endParaRPr>
          </a:p>
        </p:txBody>
      </p:sp>
      <p:pic>
        <p:nvPicPr>
          <p:cNvPr id="262" name="Picture 5" descr=""/>
          <p:cNvPicPr/>
          <p:nvPr/>
        </p:nvPicPr>
        <p:blipFill>
          <a:blip r:embed="rId1"/>
          <a:stretch/>
        </p:blipFill>
        <p:spPr>
          <a:xfrm>
            <a:off x="5295240" y="2340000"/>
            <a:ext cx="6251400" cy="2492640"/>
          </a:xfrm>
          <a:prstGeom prst="rect">
            <a:avLst/>
          </a:prstGeom>
          <a:ln w="0">
            <a:noFill/>
          </a:ln>
        </p:spPr>
      </p:pic>
      <p:sp>
        <p:nvSpPr>
          <p:cNvPr id="263" name="PlaceHolder 2"/>
          <p:cNvSpPr>
            <a:spLocks noGrp="1"/>
          </p:cNvSpPr>
          <p:nvPr>
            <p:ph type="sldNum" idx="20"/>
          </p:nvPr>
        </p:nvSpPr>
        <p:spPr>
          <a:xfrm>
            <a:off x="880524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8b8b8b"/>
                </a:solidFill>
                <a:latin typeface="Calibri"/>
              </a:defRPr>
            </a:lvl1pPr>
          </a:lstStyle>
          <a:p>
            <a:pPr indent="0" algn="r">
              <a:lnSpc>
                <a:spcPct val="100000"/>
              </a:lnSpc>
              <a:spcAft>
                <a:spcPts val="601"/>
              </a:spcAft>
              <a:buNone/>
              <a:tabLst>
                <a:tab algn="l" pos="0"/>
              </a:tabLst>
            </a:pPr>
            <a:fld id="{1B9FB6CF-C0C3-4CC2-B5DD-4E6F44B2DC85}" type="slidenum">
              <a:rPr b="0" lang="en-US" sz="1200" spc="-1" strike="noStrike">
                <a:solidFill>
                  <a:srgbClr val="8b8b8b"/>
                </a:solidFill>
                <a:latin typeface="Calibri"/>
              </a:rPr>
              <a:t>&lt;número&gt;</a:t>
            </a:fld>
            <a:endParaRPr b="0" lang="pt-BR" sz="1200" spc="-1" strike="noStrike">
              <a:solidFill>
                <a:srgbClr val="000000"/>
              </a:solidFill>
              <a:latin typeface="Times New Roman"/>
            </a:endParaRPr>
          </a:p>
        </p:txBody>
      </p:sp>
      <p:sp>
        <p:nvSpPr>
          <p:cNvPr id="264" name=""/>
          <p:cNvSpPr/>
          <p:nvPr/>
        </p:nvSpPr>
        <p:spPr>
          <a:xfrm>
            <a:off x="540000" y="1456560"/>
            <a:ext cx="10800000" cy="360"/>
          </a:xfrm>
          <a:prstGeom prst="line">
            <a:avLst/>
          </a:prstGeom>
          <a:ln w="0">
            <a:solidFill>
              <a:srgbClr val="3465a4"/>
            </a:solidFill>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 name="Rectangle 12"/>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66" name=""/>
          <p:cNvSpPr/>
          <p:nvPr/>
        </p:nvSpPr>
        <p:spPr>
          <a:xfrm>
            <a:off x="0" y="0"/>
            <a:ext cx="12191400" cy="6856200"/>
          </a:xfrm>
          <a:prstGeom prst="rect">
            <a:avLst/>
          </a:prstGeom>
          <a:solidFill>
            <a:srgbClr val="eeeeee"/>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267" name="Title 1"/>
          <p:cNvSpPr/>
          <p:nvPr/>
        </p:nvSpPr>
        <p:spPr>
          <a:xfrm>
            <a:off x="643320" y="321840"/>
            <a:ext cx="10903320" cy="11340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pPr>
            <a:r>
              <a:rPr b="0" lang="en-US" sz="3600" spc="-1" strike="noStrike">
                <a:solidFill>
                  <a:srgbClr val="0b49cb"/>
                </a:solidFill>
                <a:latin typeface="Abadi"/>
                <a:ea typeface="DejaVu Sans"/>
              </a:rPr>
              <a:t>Successful Drone Ship Landing with Payload between 4000 and 6000</a:t>
            </a:r>
            <a:endParaRPr b="0" lang="pt-BR" sz="3600" spc="-1" strike="noStrike">
              <a:solidFill>
                <a:srgbClr val="000000"/>
              </a:solidFill>
              <a:latin typeface="Arial"/>
            </a:endParaRPr>
          </a:p>
        </p:txBody>
      </p:sp>
      <p:pic>
        <p:nvPicPr>
          <p:cNvPr id="268" name="Picture 2" descr=""/>
          <p:cNvPicPr/>
          <p:nvPr/>
        </p:nvPicPr>
        <p:blipFill>
          <a:blip r:embed="rId1"/>
          <a:stretch/>
        </p:blipFill>
        <p:spPr>
          <a:xfrm>
            <a:off x="643320" y="2160000"/>
            <a:ext cx="6251400" cy="4282200"/>
          </a:xfrm>
          <a:prstGeom prst="rect">
            <a:avLst/>
          </a:prstGeom>
          <a:ln w="0">
            <a:noFill/>
          </a:ln>
        </p:spPr>
      </p:pic>
      <p:sp>
        <p:nvSpPr>
          <p:cNvPr id="269" name="PlaceHolder 1"/>
          <p:cNvSpPr>
            <a:spLocks noGrp="1"/>
          </p:cNvSpPr>
          <p:nvPr>
            <p:ph/>
          </p:nvPr>
        </p:nvSpPr>
        <p:spPr>
          <a:xfrm>
            <a:off x="7544160" y="2160000"/>
            <a:ext cx="4002840" cy="40154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000" spc="-1" strike="noStrike">
                <a:solidFill>
                  <a:srgbClr val="000000"/>
                </a:solidFill>
                <a:latin typeface="Abadi"/>
              </a:rPr>
              <a:t>We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boosters which have successfully landed on drone ship and applied the </a:t>
            </a:r>
            <a:r>
              <a:rPr b="1" lang="en-US" sz="2000" spc="-1" strike="noStrike">
                <a:solidFill>
                  <a:srgbClr val="000000"/>
                </a:solidFill>
                <a:latin typeface="Abadi"/>
              </a:rPr>
              <a:t>AND</a:t>
            </a:r>
            <a:r>
              <a:rPr b="0" lang="en-US" sz="2000" spc="-1" strike="noStrike">
                <a:solidFill>
                  <a:srgbClr val="000000"/>
                </a:solidFill>
                <a:latin typeface="Abadi"/>
              </a:rPr>
              <a:t> condition to determine successful landing with payload mass greater than 4000 but less than 6000</a:t>
            </a:r>
            <a:endParaRPr b="0" lang="pt-BR" sz="2000" spc="-1" strike="noStrike">
              <a:solidFill>
                <a:srgbClr val="000000"/>
              </a:solidFill>
              <a:latin typeface="Arial"/>
            </a:endParaRPr>
          </a:p>
          <a:p>
            <a:pPr indent="0">
              <a:lnSpc>
                <a:spcPct val="100000"/>
              </a:lnSpc>
              <a:spcBef>
                <a:spcPts val="1400"/>
              </a:spcBef>
              <a:buNone/>
              <a:tabLst>
                <a:tab algn="l" pos="0"/>
              </a:tabLst>
            </a:pPr>
            <a:endParaRPr b="0" lang="pt-BR" sz="2000" spc="-1" strike="noStrike">
              <a:solidFill>
                <a:srgbClr val="000000"/>
              </a:solidFill>
              <a:latin typeface="Arial"/>
            </a:endParaRPr>
          </a:p>
        </p:txBody>
      </p:sp>
      <p:sp>
        <p:nvSpPr>
          <p:cNvPr id="270" name="PlaceHolder 2"/>
          <p:cNvSpPr>
            <a:spLocks noGrp="1"/>
          </p:cNvSpPr>
          <p:nvPr>
            <p:ph type="sldNum" idx="21"/>
          </p:nvPr>
        </p:nvSpPr>
        <p:spPr>
          <a:xfrm>
            <a:off x="880524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8b8b8b"/>
                </a:solidFill>
                <a:latin typeface="Calibri"/>
              </a:defRPr>
            </a:lvl1pPr>
          </a:lstStyle>
          <a:p>
            <a:pPr indent="0" algn="r">
              <a:lnSpc>
                <a:spcPct val="100000"/>
              </a:lnSpc>
              <a:spcAft>
                <a:spcPts val="601"/>
              </a:spcAft>
              <a:buNone/>
              <a:tabLst>
                <a:tab algn="l" pos="0"/>
              </a:tabLst>
            </a:pPr>
            <a:fld id="{DF312C66-3A28-4577-B30C-8909D2B192DC}" type="slidenum">
              <a:rPr b="0" lang="en-US" sz="1200" spc="-1" strike="noStrike">
                <a:solidFill>
                  <a:srgbClr val="8b8b8b"/>
                </a:solidFill>
                <a:latin typeface="Calibri"/>
              </a:rPr>
              <a:t>&lt;número&gt;</a:t>
            </a:fld>
            <a:endParaRPr b="0" lang="pt-BR" sz="1200" spc="-1" strike="noStrike">
              <a:solidFill>
                <a:srgbClr val="000000"/>
              </a:solidFill>
              <a:latin typeface="Times New Roman"/>
            </a:endParaRPr>
          </a:p>
        </p:txBody>
      </p:sp>
      <p:sp>
        <p:nvSpPr>
          <p:cNvPr id="271" name=""/>
          <p:cNvSpPr/>
          <p:nvPr/>
        </p:nvSpPr>
        <p:spPr>
          <a:xfrm>
            <a:off x="540000" y="1620000"/>
            <a:ext cx="10800000" cy="360"/>
          </a:xfrm>
          <a:prstGeom prst="line">
            <a:avLst/>
          </a:prstGeom>
          <a:ln w="0">
            <a:solidFill>
              <a:srgbClr val="3465a4"/>
            </a:solidFill>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9" name="PlaceHolder 1"/>
          <p:cNvSpPr>
            <a:spLocks noGrp="1"/>
          </p:cNvSpPr>
          <p:nvPr>
            <p:ph type="sldNum" idx="11"/>
          </p:nvPr>
        </p:nvSpPr>
        <p:spPr>
          <a:xfrm>
            <a:off x="8714880" y="6332400"/>
            <a:ext cx="2741400" cy="39996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600" spc="-1" strike="noStrike">
                <a:solidFill>
                  <a:srgbClr val="1c7ddb"/>
                </a:solidFill>
                <a:latin typeface="Abadi"/>
              </a:defRPr>
            </a:lvl1pPr>
          </a:lstStyle>
          <a:p>
            <a:pPr indent="0" algn="r">
              <a:lnSpc>
                <a:spcPct val="100000"/>
              </a:lnSpc>
              <a:spcAft>
                <a:spcPts val="601"/>
              </a:spcAft>
              <a:buNone/>
              <a:tabLst>
                <a:tab algn="l" pos="0"/>
              </a:tabLst>
            </a:pPr>
            <a:fld id="{59632F7D-3093-4312-81C0-8AEBC49308A6}" type="slidenum">
              <a:rPr b="0" lang="en-US" sz="1600" spc="-1" strike="noStrike">
                <a:solidFill>
                  <a:srgbClr val="1c7ddb"/>
                </a:solidFill>
                <a:latin typeface="Abadi"/>
              </a:rPr>
              <a:t>3</a:t>
            </a:fld>
            <a:endParaRPr b="0" lang="pt-BR" sz="1600" spc="-1" strike="noStrike">
              <a:solidFill>
                <a:srgbClr val="000000"/>
              </a:solidFill>
              <a:latin typeface="Times New Roman"/>
            </a:endParaRPr>
          </a:p>
        </p:txBody>
      </p:sp>
      <p:sp>
        <p:nvSpPr>
          <p:cNvPr id="170" name="Content Placeholder 2"/>
          <p:cNvSpPr/>
          <p:nvPr/>
        </p:nvSpPr>
        <p:spPr>
          <a:xfrm>
            <a:off x="770040" y="1502640"/>
            <a:ext cx="10686240" cy="4815000"/>
          </a:xfrm>
          <a:prstGeom prst="rect">
            <a:avLst/>
          </a:prstGeom>
          <a:noFill/>
          <a:ln w="0">
            <a:noFill/>
          </a:ln>
        </p:spPr>
        <p:style>
          <a:lnRef idx="0"/>
          <a:fillRef idx="0"/>
          <a:effectRef idx="0"/>
          <a:fontRef idx="minor"/>
        </p:style>
        <p:txBody>
          <a:bodyPr lIns="90000" rIns="90000" tIns="45000" bIns="45000" anchor="t">
            <a:normAutofit fontScale="88000"/>
          </a:bodyPr>
          <a:p>
            <a:pPr marL="215640" indent="-21564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Summary of methodologies</a:t>
            </a:r>
            <a:endParaRPr b="0" lang="pt-BR" sz="2200" spc="-1" strike="noStrike">
              <a:solidFill>
                <a:srgbClr val="000000"/>
              </a:solidFill>
              <a:latin typeface="Arial"/>
            </a:endParaRPr>
          </a:p>
          <a:p>
            <a:pPr lvl="1" marL="650520" indent="-215640">
              <a:lnSpc>
                <a:spcPct val="100000"/>
              </a:lnSpc>
              <a:spcBef>
                <a:spcPts val="1400"/>
              </a:spcBef>
              <a:buClr>
                <a:srgbClr val="292929"/>
              </a:buClr>
              <a:buFont typeface="StarSymbol"/>
              <a:buChar char="-"/>
            </a:pPr>
            <a:r>
              <a:rPr b="0" lang="en-US" sz="1800" spc="-1" strike="noStrike">
                <a:solidFill>
                  <a:schemeClr val="accent3">
                    <a:lumMod val="25000"/>
                  </a:schemeClr>
                </a:solidFill>
                <a:latin typeface="Abadi"/>
                <a:ea typeface="DejaVu Sans"/>
              </a:rPr>
              <a:t>Data Collection through API</a:t>
            </a:r>
            <a:endParaRPr b="0" lang="pt-BR" sz="1800" spc="-1" strike="noStrike">
              <a:solidFill>
                <a:srgbClr val="000000"/>
              </a:solidFill>
              <a:latin typeface="Arial"/>
            </a:endParaRPr>
          </a:p>
          <a:p>
            <a:pPr lvl="1" marL="650520" indent="-215640">
              <a:lnSpc>
                <a:spcPct val="100000"/>
              </a:lnSpc>
              <a:spcBef>
                <a:spcPts val="1400"/>
              </a:spcBef>
              <a:buClr>
                <a:srgbClr val="292929"/>
              </a:buClr>
              <a:buFont typeface="StarSymbol"/>
              <a:buChar char="-"/>
            </a:pPr>
            <a:r>
              <a:rPr b="0" lang="en-US" sz="1800" spc="-1" strike="noStrike">
                <a:solidFill>
                  <a:schemeClr val="accent3">
                    <a:lumMod val="25000"/>
                  </a:schemeClr>
                </a:solidFill>
                <a:latin typeface="Abadi"/>
                <a:ea typeface="DejaVu Sans"/>
              </a:rPr>
              <a:t>Data Collection with Web Scraping</a:t>
            </a:r>
            <a:endParaRPr b="0" lang="pt-BR" sz="1800" spc="-1" strike="noStrike">
              <a:solidFill>
                <a:srgbClr val="000000"/>
              </a:solidFill>
              <a:latin typeface="Arial"/>
            </a:endParaRPr>
          </a:p>
          <a:p>
            <a:pPr lvl="1" marL="650520" indent="-215640">
              <a:lnSpc>
                <a:spcPct val="100000"/>
              </a:lnSpc>
              <a:spcBef>
                <a:spcPts val="1400"/>
              </a:spcBef>
              <a:buClr>
                <a:srgbClr val="292929"/>
              </a:buClr>
              <a:buFont typeface="StarSymbol"/>
              <a:buChar char="-"/>
            </a:pPr>
            <a:r>
              <a:rPr b="0" lang="en-US" sz="1800" spc="-1" strike="noStrike">
                <a:solidFill>
                  <a:schemeClr val="accent3">
                    <a:lumMod val="25000"/>
                  </a:schemeClr>
                </a:solidFill>
                <a:latin typeface="Abadi"/>
                <a:ea typeface="DejaVu Sans"/>
              </a:rPr>
              <a:t>Data Wrangling</a:t>
            </a:r>
            <a:endParaRPr b="0" lang="pt-BR" sz="1800" spc="-1" strike="noStrike">
              <a:solidFill>
                <a:srgbClr val="000000"/>
              </a:solidFill>
              <a:latin typeface="Arial"/>
            </a:endParaRPr>
          </a:p>
          <a:p>
            <a:pPr lvl="1" marL="650520" indent="-215640">
              <a:lnSpc>
                <a:spcPct val="100000"/>
              </a:lnSpc>
              <a:spcBef>
                <a:spcPts val="1400"/>
              </a:spcBef>
              <a:buClr>
                <a:srgbClr val="292929"/>
              </a:buClr>
              <a:buFont typeface="StarSymbol"/>
              <a:buChar char="-"/>
            </a:pPr>
            <a:r>
              <a:rPr b="0" lang="en-US" sz="1800" spc="-1" strike="noStrike">
                <a:solidFill>
                  <a:schemeClr val="accent3">
                    <a:lumMod val="25000"/>
                  </a:schemeClr>
                </a:solidFill>
                <a:latin typeface="Abadi"/>
                <a:ea typeface="DejaVu Sans"/>
              </a:rPr>
              <a:t>EDA with SQL</a:t>
            </a:r>
            <a:endParaRPr b="0" lang="pt-BR" sz="1800" spc="-1" strike="noStrike">
              <a:solidFill>
                <a:srgbClr val="000000"/>
              </a:solidFill>
              <a:latin typeface="Arial"/>
            </a:endParaRPr>
          </a:p>
          <a:p>
            <a:pPr lvl="1" marL="650520" indent="-215640">
              <a:lnSpc>
                <a:spcPct val="100000"/>
              </a:lnSpc>
              <a:spcBef>
                <a:spcPts val="1400"/>
              </a:spcBef>
              <a:buClr>
                <a:srgbClr val="292929"/>
              </a:buClr>
              <a:buFont typeface="StarSymbol"/>
              <a:buChar char="-"/>
            </a:pPr>
            <a:r>
              <a:rPr b="0" lang="en-US" sz="1800" spc="-1" strike="noStrike">
                <a:solidFill>
                  <a:schemeClr val="accent3">
                    <a:lumMod val="25000"/>
                  </a:schemeClr>
                </a:solidFill>
                <a:latin typeface="Abadi"/>
                <a:ea typeface="DejaVu Sans"/>
              </a:rPr>
              <a:t>EDA with Data Visualization</a:t>
            </a:r>
            <a:endParaRPr b="0" lang="pt-BR" sz="1800" spc="-1" strike="noStrike">
              <a:solidFill>
                <a:srgbClr val="000000"/>
              </a:solidFill>
              <a:latin typeface="Arial"/>
            </a:endParaRPr>
          </a:p>
          <a:p>
            <a:pPr lvl="1" marL="650520" indent="-215640">
              <a:lnSpc>
                <a:spcPct val="100000"/>
              </a:lnSpc>
              <a:spcBef>
                <a:spcPts val="1400"/>
              </a:spcBef>
              <a:buClr>
                <a:srgbClr val="292929"/>
              </a:buClr>
              <a:buFont typeface="StarSymbol"/>
              <a:buChar char="-"/>
            </a:pPr>
            <a:r>
              <a:rPr b="0" lang="en-US" sz="1800" spc="-1" strike="noStrike">
                <a:solidFill>
                  <a:schemeClr val="accent3">
                    <a:lumMod val="25000"/>
                  </a:schemeClr>
                </a:solidFill>
                <a:latin typeface="Abadi"/>
                <a:ea typeface="DejaVu Sans"/>
              </a:rPr>
              <a:t>Interactive Visual Analytics with Folium</a:t>
            </a:r>
            <a:endParaRPr b="0" lang="pt-BR" sz="1800" spc="-1" strike="noStrike">
              <a:solidFill>
                <a:srgbClr val="000000"/>
              </a:solidFill>
              <a:latin typeface="Arial"/>
            </a:endParaRPr>
          </a:p>
          <a:p>
            <a:pPr lvl="1" marL="650520" indent="-215640">
              <a:lnSpc>
                <a:spcPct val="100000"/>
              </a:lnSpc>
              <a:spcBef>
                <a:spcPts val="1400"/>
              </a:spcBef>
              <a:buClr>
                <a:srgbClr val="292929"/>
              </a:buClr>
              <a:buFont typeface="StarSymbol"/>
              <a:buChar char="-"/>
            </a:pPr>
            <a:r>
              <a:rPr b="0" lang="en-US" sz="1800" spc="-1" strike="noStrike">
                <a:solidFill>
                  <a:schemeClr val="accent3">
                    <a:lumMod val="25000"/>
                  </a:schemeClr>
                </a:solidFill>
                <a:latin typeface="Abadi"/>
                <a:ea typeface="DejaVu Sans"/>
              </a:rPr>
              <a:t>Machine Learning</a:t>
            </a:r>
            <a:endParaRPr b="0" lang="pt-BR" sz="1800" spc="-1" strike="noStrike">
              <a:solidFill>
                <a:srgbClr val="000000"/>
              </a:solidFill>
              <a:latin typeface="Arial"/>
            </a:endParaRPr>
          </a:p>
          <a:p>
            <a:pPr marL="215640" indent="-21564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Summary of all results</a:t>
            </a:r>
            <a:endParaRPr b="0" lang="pt-BR" sz="2200" spc="-1" strike="noStrike">
              <a:solidFill>
                <a:srgbClr val="000000"/>
              </a:solidFill>
              <a:latin typeface="Arial"/>
            </a:endParaRPr>
          </a:p>
          <a:p>
            <a:pPr lvl="1" marL="650520" indent="-215640">
              <a:lnSpc>
                <a:spcPct val="100000"/>
              </a:lnSpc>
              <a:spcBef>
                <a:spcPts val="1400"/>
              </a:spcBef>
              <a:buClr>
                <a:srgbClr val="292929"/>
              </a:buClr>
              <a:buFont typeface="StarSymbol"/>
              <a:buChar char="-"/>
            </a:pPr>
            <a:r>
              <a:rPr b="0" lang="en-US" sz="1800" spc="-1" strike="noStrike">
                <a:solidFill>
                  <a:schemeClr val="accent3">
                    <a:lumMod val="25000"/>
                  </a:schemeClr>
                </a:solidFill>
                <a:latin typeface="Abadi"/>
                <a:ea typeface="DejaVu Sans"/>
              </a:rPr>
              <a:t>Exploratory Data Analysis result</a:t>
            </a:r>
            <a:endParaRPr b="0" lang="pt-BR" sz="1800" spc="-1" strike="noStrike">
              <a:solidFill>
                <a:srgbClr val="000000"/>
              </a:solidFill>
              <a:latin typeface="Arial"/>
            </a:endParaRPr>
          </a:p>
          <a:p>
            <a:pPr lvl="1" marL="650520" indent="-215640">
              <a:lnSpc>
                <a:spcPct val="100000"/>
              </a:lnSpc>
              <a:spcBef>
                <a:spcPts val="1400"/>
              </a:spcBef>
              <a:buClr>
                <a:srgbClr val="292929"/>
              </a:buClr>
              <a:buFont typeface="StarSymbol"/>
              <a:buChar char="-"/>
            </a:pPr>
            <a:r>
              <a:rPr b="0" lang="en-US" sz="1800" spc="-1" strike="noStrike">
                <a:solidFill>
                  <a:schemeClr val="accent3">
                    <a:lumMod val="25000"/>
                  </a:schemeClr>
                </a:solidFill>
                <a:latin typeface="Abadi"/>
                <a:ea typeface="DejaVu Sans"/>
              </a:rPr>
              <a:t>Interactive analytics in screenshots</a:t>
            </a:r>
            <a:endParaRPr b="0" lang="pt-BR" sz="1800" spc="-1" strike="noStrike">
              <a:solidFill>
                <a:srgbClr val="000000"/>
              </a:solidFill>
              <a:latin typeface="Arial"/>
            </a:endParaRPr>
          </a:p>
          <a:p>
            <a:pPr lvl="1" marL="650520" indent="-215640">
              <a:lnSpc>
                <a:spcPct val="100000"/>
              </a:lnSpc>
              <a:spcBef>
                <a:spcPts val="1400"/>
              </a:spcBef>
              <a:buClr>
                <a:srgbClr val="292929"/>
              </a:buClr>
              <a:buFont typeface="StarSymbol"/>
              <a:buChar char="-"/>
            </a:pPr>
            <a:r>
              <a:rPr b="0" lang="en-US" sz="1800" spc="-1" strike="noStrike">
                <a:solidFill>
                  <a:schemeClr val="accent3">
                    <a:lumMod val="25000"/>
                  </a:schemeClr>
                </a:solidFill>
                <a:latin typeface="Abadi"/>
                <a:ea typeface="DejaVu Sans"/>
              </a:rPr>
              <a:t>Predictive Analytics result</a:t>
            </a:r>
            <a:endParaRPr b="0" lang="pt-BR" sz="1800" spc="-1" strike="noStrike">
              <a:solidFill>
                <a:srgbClr val="000000"/>
              </a:solidFill>
              <a:latin typeface="Arial"/>
            </a:endParaRPr>
          </a:p>
          <a:p>
            <a:pPr>
              <a:lnSpc>
                <a:spcPct val="100000"/>
              </a:lnSpc>
              <a:spcBef>
                <a:spcPts val="1400"/>
              </a:spcBef>
            </a:pPr>
            <a:endParaRPr b="0" lang="pt-BR" sz="2200" spc="-1" strike="noStrike">
              <a:solidFill>
                <a:srgbClr val="000000"/>
              </a:solidFill>
              <a:latin typeface="Arial"/>
            </a:endParaRPr>
          </a:p>
        </p:txBody>
      </p:sp>
      <p:sp>
        <p:nvSpPr>
          <p:cNvPr id="171"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Executive Summary</a:t>
            </a:r>
            <a:endParaRPr b="0" lang="pt-BR"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2" name="Rectangle 12"/>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73" name=""/>
          <p:cNvSpPr/>
          <p:nvPr/>
        </p:nvSpPr>
        <p:spPr>
          <a:xfrm>
            <a:off x="0" y="0"/>
            <a:ext cx="12190320" cy="6856200"/>
          </a:xfrm>
          <a:prstGeom prst="rect">
            <a:avLst/>
          </a:prstGeom>
          <a:solidFill>
            <a:srgbClr val="eeeeee"/>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274" name="Title 1"/>
          <p:cNvSpPr/>
          <p:nvPr/>
        </p:nvSpPr>
        <p:spPr>
          <a:xfrm>
            <a:off x="643320" y="321840"/>
            <a:ext cx="10903320" cy="11340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pPr>
            <a:r>
              <a:rPr b="0" lang="en-US" sz="3600" spc="-1" strike="noStrike">
                <a:solidFill>
                  <a:srgbClr val="0b49cb"/>
                </a:solidFill>
                <a:latin typeface="Abadi"/>
                <a:ea typeface="DejaVu Sans"/>
              </a:rPr>
              <a:t>Total Number of Successful and Failure Mission Outcomes</a:t>
            </a:r>
            <a:endParaRPr b="0" lang="pt-BR" sz="3600" spc="-1" strike="noStrike">
              <a:solidFill>
                <a:srgbClr val="000000"/>
              </a:solidFill>
              <a:latin typeface="Arial"/>
            </a:endParaRPr>
          </a:p>
        </p:txBody>
      </p:sp>
      <p:sp>
        <p:nvSpPr>
          <p:cNvPr id="275" name="PlaceHolder 1"/>
          <p:cNvSpPr>
            <a:spLocks noGrp="1"/>
          </p:cNvSpPr>
          <p:nvPr>
            <p:ph/>
          </p:nvPr>
        </p:nvSpPr>
        <p:spPr>
          <a:xfrm>
            <a:off x="7544160" y="1980000"/>
            <a:ext cx="4002840" cy="419544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000" spc="-1" strike="noStrike">
                <a:solidFill>
                  <a:srgbClr val="000000"/>
                </a:solidFill>
                <a:latin typeface="Abadi"/>
              </a:rPr>
              <a:t>We used wildcard like ‘%’ to filter for </a:t>
            </a:r>
            <a:r>
              <a:rPr b="1" lang="en-US" sz="2000" spc="-1" strike="noStrike">
                <a:solidFill>
                  <a:srgbClr val="000000"/>
                </a:solidFill>
                <a:latin typeface="Abadi"/>
              </a:rPr>
              <a:t>WHERE</a:t>
            </a:r>
            <a:r>
              <a:rPr b="0" lang="en-US" sz="2000" spc="-1" strike="noStrike">
                <a:solidFill>
                  <a:srgbClr val="000000"/>
                </a:solidFill>
                <a:latin typeface="Abadi"/>
              </a:rPr>
              <a:t> MissionOutcome was a success or a failure. </a:t>
            </a:r>
            <a:endParaRPr b="0" lang="pt-BR" sz="2000" spc="-1" strike="noStrike">
              <a:solidFill>
                <a:srgbClr val="000000"/>
              </a:solidFill>
              <a:latin typeface="Arial"/>
            </a:endParaRPr>
          </a:p>
          <a:p>
            <a:pPr indent="0">
              <a:lnSpc>
                <a:spcPct val="100000"/>
              </a:lnSpc>
              <a:spcBef>
                <a:spcPts val="1400"/>
              </a:spcBef>
              <a:buNone/>
              <a:tabLst>
                <a:tab algn="l" pos="0"/>
              </a:tabLst>
            </a:pPr>
            <a:endParaRPr b="0" lang="pt-BR" sz="2000" spc="-1" strike="noStrike">
              <a:solidFill>
                <a:srgbClr val="000000"/>
              </a:solidFill>
              <a:latin typeface="Arial"/>
            </a:endParaRPr>
          </a:p>
        </p:txBody>
      </p:sp>
      <p:sp>
        <p:nvSpPr>
          <p:cNvPr id="276" name="PlaceHolder 2"/>
          <p:cNvSpPr>
            <a:spLocks noGrp="1"/>
          </p:cNvSpPr>
          <p:nvPr>
            <p:ph type="sldNum" idx="22"/>
          </p:nvPr>
        </p:nvSpPr>
        <p:spPr>
          <a:xfrm>
            <a:off x="880524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8b8b8b"/>
                </a:solidFill>
                <a:latin typeface="Calibri"/>
              </a:defRPr>
            </a:lvl1pPr>
          </a:lstStyle>
          <a:p>
            <a:pPr indent="0" algn="r">
              <a:lnSpc>
                <a:spcPct val="100000"/>
              </a:lnSpc>
              <a:spcAft>
                <a:spcPts val="601"/>
              </a:spcAft>
              <a:buNone/>
              <a:tabLst>
                <a:tab algn="l" pos="0"/>
              </a:tabLst>
            </a:pPr>
            <a:fld id="{9908E066-808F-48D1-BA74-81478ED8508B}" type="slidenum">
              <a:rPr b="0" lang="en-US" sz="1200" spc="-1" strike="noStrike">
                <a:solidFill>
                  <a:srgbClr val="8b8b8b"/>
                </a:solidFill>
                <a:latin typeface="Calibri"/>
              </a:rPr>
              <a:t>&lt;número&gt;</a:t>
            </a:fld>
            <a:endParaRPr b="0" lang="pt-BR" sz="1200" spc="-1" strike="noStrike">
              <a:solidFill>
                <a:srgbClr val="000000"/>
              </a:solidFill>
              <a:latin typeface="Times New Roman"/>
            </a:endParaRPr>
          </a:p>
        </p:txBody>
      </p:sp>
      <p:pic>
        <p:nvPicPr>
          <p:cNvPr id="277" name="Picture 1" descr=""/>
          <p:cNvPicPr/>
          <p:nvPr/>
        </p:nvPicPr>
        <p:blipFill>
          <a:blip r:embed="rId1"/>
          <a:stretch/>
        </p:blipFill>
        <p:spPr>
          <a:xfrm>
            <a:off x="643320" y="1980000"/>
            <a:ext cx="5106960" cy="4451400"/>
          </a:xfrm>
          <a:prstGeom prst="rect">
            <a:avLst/>
          </a:prstGeom>
          <a:ln w="0">
            <a:noFill/>
          </a:ln>
        </p:spPr>
      </p:pic>
      <p:sp>
        <p:nvSpPr>
          <p:cNvPr id="278" name=""/>
          <p:cNvSpPr/>
          <p:nvPr/>
        </p:nvSpPr>
        <p:spPr>
          <a:xfrm>
            <a:off x="540000" y="1620000"/>
            <a:ext cx="10800000" cy="360"/>
          </a:xfrm>
          <a:prstGeom prst="line">
            <a:avLst/>
          </a:prstGeom>
          <a:ln w="0">
            <a:solidFill>
              <a:srgbClr val="3465a4"/>
            </a:solidFill>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279" name="Rectangle 10"/>
          <p:cNvSpPr/>
          <p:nvPr/>
        </p:nvSpPr>
        <p:spPr>
          <a:xfrm>
            <a:off x="0" y="0"/>
            <a:ext cx="12190320" cy="685620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80" name="Freeform: Shape 12"/>
          <p:cNvSpPr/>
          <p:nvPr/>
        </p:nvSpPr>
        <p:spPr>
          <a:xfrm>
            <a:off x="0" y="0"/>
            <a:ext cx="5651640" cy="6856200"/>
          </a:xfrm>
          <a:custGeom>
            <a:avLst/>
            <a:gdLst>
              <a:gd name="textAreaLeft" fmla="*/ 0 w 5651640"/>
              <a:gd name="textAreaRight" fmla="*/ 5653440 w 5651640"/>
              <a:gd name="textAreaTop" fmla="*/ 0 h 6856200"/>
              <a:gd name="textAreaBottom" fmla="*/ 6858000 h 6856200"/>
            </a:gdLst>
            <a:ahLst/>
            <a:rect l="textAreaLeft" t="textAreaTop" r="textAreaRight" b="textAreaBottom"/>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81" name="Title 1"/>
          <p:cNvSpPr/>
          <p:nvPr/>
        </p:nvSpPr>
        <p:spPr>
          <a:xfrm>
            <a:off x="838080" y="609480"/>
            <a:ext cx="4014000" cy="1329120"/>
          </a:xfrm>
          <a:prstGeom prst="rect">
            <a:avLst/>
          </a:prstGeom>
          <a:noFill/>
          <a:ln w="0">
            <a:noFill/>
          </a:ln>
        </p:spPr>
        <p:style>
          <a:lnRef idx="0"/>
          <a:fillRef idx="0"/>
          <a:effectRef idx="0"/>
          <a:fontRef idx="minor"/>
        </p:style>
        <p:txBody>
          <a:bodyPr lIns="90000" rIns="90000" tIns="45000" bIns="45000" anchor="ctr">
            <a:normAutofit fontScale="88000"/>
          </a:bodyPr>
          <a:p>
            <a:pPr>
              <a:lnSpc>
                <a:spcPct val="90000"/>
              </a:lnSpc>
              <a:spcAft>
                <a:spcPts val="601"/>
              </a:spcAft>
            </a:pPr>
            <a:r>
              <a:rPr b="0" lang="en-US" sz="3700" spc="-1" strike="noStrike">
                <a:solidFill>
                  <a:srgbClr val="0b49cb"/>
                </a:solidFill>
                <a:latin typeface="Abadi"/>
                <a:ea typeface="DejaVu Sans"/>
              </a:rPr>
              <a:t>Boosters Carried Maximum Payload</a:t>
            </a:r>
            <a:endParaRPr b="0" lang="pt-BR" sz="3700" spc="-1" strike="noStrike">
              <a:solidFill>
                <a:srgbClr val="000000"/>
              </a:solidFill>
              <a:latin typeface="Arial"/>
            </a:endParaRPr>
          </a:p>
        </p:txBody>
      </p:sp>
      <p:sp>
        <p:nvSpPr>
          <p:cNvPr id="282" name="PlaceHolder 1"/>
          <p:cNvSpPr>
            <a:spLocks noGrp="1"/>
          </p:cNvSpPr>
          <p:nvPr>
            <p:ph/>
          </p:nvPr>
        </p:nvSpPr>
        <p:spPr>
          <a:xfrm>
            <a:off x="862200" y="2194200"/>
            <a:ext cx="3425040" cy="390672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1700" spc="-1" strike="noStrike">
                <a:solidFill>
                  <a:srgbClr val="000000"/>
                </a:solidFill>
                <a:latin typeface="Abadi"/>
              </a:rPr>
              <a:t>We determined the booster that have carried the maximum payload using a subquery in the </a:t>
            </a:r>
            <a:r>
              <a:rPr b="1" lang="en-US" sz="1700" spc="-1" strike="noStrike">
                <a:solidFill>
                  <a:srgbClr val="000000"/>
                </a:solidFill>
                <a:latin typeface="Abadi"/>
              </a:rPr>
              <a:t>WHERE</a:t>
            </a:r>
            <a:r>
              <a:rPr b="0" lang="en-US" sz="1700" spc="-1" strike="noStrike">
                <a:solidFill>
                  <a:srgbClr val="000000"/>
                </a:solidFill>
                <a:latin typeface="Abadi"/>
              </a:rPr>
              <a:t> clause and the </a:t>
            </a:r>
            <a:r>
              <a:rPr b="1" lang="en-US" sz="1700" spc="-1" strike="noStrike">
                <a:solidFill>
                  <a:srgbClr val="000000"/>
                </a:solidFill>
                <a:latin typeface="Abadi"/>
              </a:rPr>
              <a:t>MAX() </a:t>
            </a:r>
            <a:r>
              <a:rPr b="0" lang="en-US" sz="1700" spc="-1" strike="noStrike">
                <a:solidFill>
                  <a:srgbClr val="000000"/>
                </a:solidFill>
                <a:latin typeface="Abadi"/>
              </a:rPr>
              <a:t>function.</a:t>
            </a:r>
            <a:endParaRPr b="0" lang="pt-BR" sz="1700" spc="-1" strike="noStrike">
              <a:solidFill>
                <a:srgbClr val="000000"/>
              </a:solidFill>
              <a:latin typeface="Arial"/>
            </a:endParaRPr>
          </a:p>
        </p:txBody>
      </p:sp>
      <p:pic>
        <p:nvPicPr>
          <p:cNvPr id="283" name="Picture 5" descr=""/>
          <p:cNvPicPr/>
          <p:nvPr/>
        </p:nvPicPr>
        <p:blipFill>
          <a:blip r:embed="rId1"/>
          <a:stretch/>
        </p:blipFill>
        <p:spPr>
          <a:xfrm>
            <a:off x="5445360" y="963360"/>
            <a:ext cx="6153480" cy="4953240"/>
          </a:xfrm>
          <a:prstGeom prst="rect">
            <a:avLst/>
          </a:prstGeom>
          <a:ln w="0">
            <a:noFill/>
          </a:ln>
        </p:spPr>
      </p:pic>
      <p:sp>
        <p:nvSpPr>
          <p:cNvPr id="284" name="PlaceHolder 2"/>
          <p:cNvSpPr>
            <a:spLocks noGrp="1"/>
          </p:cNvSpPr>
          <p:nvPr>
            <p:ph type="sldNum" idx="23"/>
          </p:nvPr>
        </p:nvSpPr>
        <p:spPr>
          <a:xfrm>
            <a:off x="861048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000" spc="-1" strike="noStrike">
                <a:solidFill>
                  <a:srgbClr val="808080"/>
                </a:solidFill>
                <a:latin typeface="Calibri"/>
              </a:defRPr>
            </a:lvl1pPr>
          </a:lstStyle>
          <a:p>
            <a:pPr indent="0" algn="r">
              <a:lnSpc>
                <a:spcPct val="100000"/>
              </a:lnSpc>
              <a:spcAft>
                <a:spcPts val="601"/>
              </a:spcAft>
              <a:buNone/>
              <a:tabLst>
                <a:tab algn="l" pos="0"/>
              </a:tabLst>
            </a:pPr>
            <a:fld id="{3E68EA7D-4785-4BF3-93A5-F4053A73FA94}" type="slidenum">
              <a:rPr b="0" lang="en-US" sz="1000" spc="-1" strike="noStrike">
                <a:solidFill>
                  <a:srgbClr val="808080"/>
                </a:solidFill>
                <a:latin typeface="Calibri"/>
              </a:rPr>
              <a:t>&lt;número&gt;</a:t>
            </a:fld>
            <a:endParaRPr b="0" lang="pt-BR" sz="10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85" name="PlaceHolder 1"/>
          <p:cNvSpPr>
            <a:spLocks noGrp="1"/>
          </p:cNvSpPr>
          <p:nvPr>
            <p:ph/>
          </p:nvPr>
        </p:nvSpPr>
        <p:spPr>
          <a:xfrm>
            <a:off x="770040" y="1825560"/>
            <a:ext cx="9743760" cy="434952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We used </a:t>
            </a:r>
            <a:r>
              <a:rPr b="1" lang="en-US" sz="2200" spc="-1" strike="noStrike">
                <a:solidFill>
                  <a:schemeClr val="accent3">
                    <a:lumMod val="25000"/>
                  </a:schemeClr>
                </a:solidFill>
                <a:latin typeface="Abadi"/>
              </a:rPr>
              <a:t>WHERE</a:t>
            </a:r>
            <a:r>
              <a:rPr b="0" lang="en-US" sz="2200" spc="-1" strike="noStrike">
                <a:solidFill>
                  <a:schemeClr val="accent3">
                    <a:lumMod val="25000"/>
                  </a:schemeClr>
                </a:solidFill>
                <a:latin typeface="Abadi"/>
              </a:rPr>
              <a:t> clause, </a:t>
            </a:r>
            <a:r>
              <a:rPr b="1" lang="en-US" sz="2200" spc="-1" strike="noStrike">
                <a:solidFill>
                  <a:schemeClr val="accent3">
                    <a:lumMod val="25000"/>
                  </a:schemeClr>
                </a:solidFill>
                <a:latin typeface="Abadi"/>
              </a:rPr>
              <a:t>LIKE</a:t>
            </a:r>
            <a:r>
              <a:rPr b="0" lang="en-US" sz="2200" spc="-1" strike="noStrike">
                <a:solidFill>
                  <a:schemeClr val="accent3">
                    <a:lumMod val="25000"/>
                  </a:schemeClr>
                </a:solidFill>
                <a:latin typeface="Abadi"/>
              </a:rPr>
              <a:t>, </a:t>
            </a:r>
            <a:r>
              <a:rPr b="1" lang="en-US" sz="2200" spc="-1" strike="noStrike">
                <a:solidFill>
                  <a:schemeClr val="accent3">
                    <a:lumMod val="25000"/>
                  </a:schemeClr>
                </a:solidFill>
                <a:latin typeface="Abadi"/>
              </a:rPr>
              <a:t>AND</a:t>
            </a:r>
            <a:r>
              <a:rPr b="0" lang="en-US" sz="2200" spc="-1" strike="noStrike">
                <a:solidFill>
                  <a:schemeClr val="accent3">
                    <a:lumMod val="25000"/>
                  </a:schemeClr>
                </a:solidFill>
                <a:latin typeface="Abadi"/>
              </a:rPr>
              <a:t>, and </a:t>
            </a:r>
            <a:r>
              <a:rPr b="1" lang="en-US" sz="2200" spc="-1" strike="noStrike">
                <a:solidFill>
                  <a:schemeClr val="accent3">
                    <a:lumMod val="25000"/>
                  </a:schemeClr>
                </a:solidFill>
                <a:latin typeface="Abadi"/>
              </a:rPr>
              <a:t>BETWEEN</a:t>
            </a:r>
            <a:r>
              <a:rPr b="0" lang="en-US" sz="2200" spc="-1" strike="noStrike">
                <a:solidFill>
                  <a:schemeClr val="accent3">
                    <a:lumMod val="25000"/>
                  </a:schemeClr>
                </a:solidFill>
                <a:latin typeface="Abadi"/>
              </a:rPr>
              <a:t> clause conditions to filter failed landings in drone ship, their booster versions, and launch site names in 2015</a:t>
            </a: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p:txBody>
      </p:sp>
      <p:sp>
        <p:nvSpPr>
          <p:cNvPr id="286"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2015 Launch Records</a:t>
            </a:r>
            <a:endParaRPr b="0" lang="pt-BR" sz="4000" spc="-1" strike="noStrike">
              <a:solidFill>
                <a:srgbClr val="000000"/>
              </a:solidFill>
              <a:latin typeface="Arial"/>
            </a:endParaRPr>
          </a:p>
        </p:txBody>
      </p:sp>
      <p:pic>
        <p:nvPicPr>
          <p:cNvPr id="287" name="Picture 5" descr=""/>
          <p:cNvPicPr/>
          <p:nvPr/>
        </p:nvPicPr>
        <p:blipFill>
          <a:blip r:embed="rId2"/>
          <a:stretch/>
        </p:blipFill>
        <p:spPr>
          <a:xfrm>
            <a:off x="2023200" y="3359880"/>
            <a:ext cx="7237080" cy="2579400"/>
          </a:xfrm>
          <a:prstGeom prst="rect">
            <a:avLst/>
          </a:prstGeom>
          <a:ln w="0">
            <a:noFill/>
          </a:ln>
        </p:spPr>
      </p:pic>
      <p:sp>
        <p:nvSpPr>
          <p:cNvPr id="3" name="PlaceHolder 2"/>
          <p:cNvSpPr>
            <a:spLocks noGrp="1"/>
          </p:cNvSpPr>
          <p:nvPr>
            <p:ph type="sldNum" idx="2"/>
          </p:nvPr>
        </p:nvSpPr>
        <p:spPr/>
        <p:txBody>
          <a:bodyPr/>
          <a:p>
            <a:fld id="{9C71A61B-3A13-441F-894B-FC58D2E3614B}"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8" name="Rectangle 12"/>
          <p:cNvSpPr/>
          <p:nvPr/>
        </p:nvSpPr>
        <p:spPr>
          <a:xfrm>
            <a:off x="0" y="0"/>
            <a:ext cx="12190320" cy="685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89" name=""/>
          <p:cNvSpPr/>
          <p:nvPr/>
        </p:nvSpPr>
        <p:spPr>
          <a:xfrm>
            <a:off x="0" y="0"/>
            <a:ext cx="12191400" cy="6856200"/>
          </a:xfrm>
          <a:prstGeom prst="rect">
            <a:avLst/>
          </a:prstGeom>
          <a:solidFill>
            <a:srgbClr val="eeeeee"/>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290" name="Title 1"/>
          <p:cNvSpPr/>
          <p:nvPr/>
        </p:nvSpPr>
        <p:spPr>
          <a:xfrm>
            <a:off x="643320" y="321840"/>
            <a:ext cx="10903320" cy="113400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pPr>
            <a:r>
              <a:rPr b="0" lang="en-US" sz="3600" spc="-1" strike="noStrike">
                <a:solidFill>
                  <a:srgbClr val="0b49cb"/>
                </a:solidFill>
                <a:latin typeface="Abadi"/>
                <a:ea typeface="DejaVu Sans"/>
              </a:rPr>
              <a:t>Rank Landing Outcomes Between 2010-06-04 and 2017-03-20</a:t>
            </a:r>
            <a:endParaRPr b="0" lang="pt-BR" sz="3600" spc="-1" strike="noStrike">
              <a:solidFill>
                <a:srgbClr val="000000"/>
              </a:solidFill>
              <a:latin typeface="Arial"/>
            </a:endParaRPr>
          </a:p>
        </p:txBody>
      </p:sp>
      <p:sp>
        <p:nvSpPr>
          <p:cNvPr id="291" name="PlaceHolder 1"/>
          <p:cNvSpPr>
            <a:spLocks noGrp="1"/>
          </p:cNvSpPr>
          <p:nvPr>
            <p:ph/>
          </p:nvPr>
        </p:nvSpPr>
        <p:spPr>
          <a:xfrm>
            <a:off x="7544160" y="1980000"/>
            <a:ext cx="4002840" cy="4392360"/>
          </a:xfrm>
          <a:prstGeom prst="rect">
            <a:avLst/>
          </a:prstGeom>
          <a:noFill/>
          <a:ln w="0">
            <a:noFill/>
          </a:ln>
        </p:spPr>
        <p:txBody>
          <a:bodyPr lIns="0" rIns="0" tIns="0" bIns="0" anchor="t">
            <a:normAutofit/>
          </a:bodyPr>
          <a:p>
            <a:pPr indent="0">
              <a:lnSpc>
                <a:spcPct val="100000"/>
              </a:lnSpc>
              <a:spcBef>
                <a:spcPts val="1400"/>
              </a:spcBef>
              <a:buNone/>
              <a:tabLst>
                <a:tab algn="l" pos="0"/>
              </a:tabLst>
            </a:pPr>
            <a:r>
              <a:rPr b="0" lang="en-US" sz="2000" spc="-1" strike="noStrike">
                <a:solidFill>
                  <a:srgbClr val="000000"/>
                </a:solidFill>
                <a:latin typeface="Abadi"/>
              </a:rPr>
              <a:t>We selected Landing outcomes and the </a:t>
            </a:r>
            <a:r>
              <a:rPr b="1" lang="en-US" sz="2000" spc="-1" strike="noStrike">
                <a:solidFill>
                  <a:srgbClr val="000000"/>
                </a:solidFill>
                <a:latin typeface="Abadi"/>
              </a:rPr>
              <a:t>COUNT</a:t>
            </a:r>
            <a:r>
              <a:rPr b="0" lang="en-US" sz="2000" spc="-1" strike="noStrike">
                <a:solidFill>
                  <a:srgbClr val="000000"/>
                </a:solidFill>
                <a:latin typeface="Abadi"/>
              </a:rPr>
              <a:t> of landing outcomes from the data and used the </a:t>
            </a:r>
            <a:r>
              <a:rPr b="1" lang="en-US" sz="2000" spc="-1" strike="noStrike">
                <a:solidFill>
                  <a:srgbClr val="000000"/>
                </a:solidFill>
                <a:latin typeface="Abadi"/>
              </a:rPr>
              <a:t>WHERE</a:t>
            </a:r>
            <a:r>
              <a:rPr b="0" lang="en-US" sz="2000" spc="-1" strike="noStrike">
                <a:solidFill>
                  <a:srgbClr val="000000"/>
                </a:solidFill>
                <a:latin typeface="Abadi"/>
              </a:rPr>
              <a:t> clause to filter for landing outcomes </a:t>
            </a:r>
            <a:r>
              <a:rPr b="1" lang="en-US" sz="2000" spc="-1" strike="noStrike">
                <a:solidFill>
                  <a:srgbClr val="000000"/>
                </a:solidFill>
                <a:latin typeface="Abadi"/>
              </a:rPr>
              <a:t>BETWEEN</a:t>
            </a:r>
            <a:r>
              <a:rPr b="0" lang="en-US" sz="2000" spc="-1" strike="noStrike">
                <a:solidFill>
                  <a:srgbClr val="000000"/>
                </a:solidFill>
                <a:latin typeface="Abadi"/>
              </a:rPr>
              <a:t> 2010-06-04 to 2010-03-20.</a:t>
            </a:r>
            <a:endParaRPr b="0" lang="pt-BR" sz="2000" spc="-1" strike="noStrike">
              <a:solidFill>
                <a:srgbClr val="000000"/>
              </a:solidFill>
              <a:latin typeface="Arial"/>
            </a:endParaRPr>
          </a:p>
          <a:p>
            <a:pPr indent="0">
              <a:lnSpc>
                <a:spcPct val="100000"/>
              </a:lnSpc>
              <a:spcBef>
                <a:spcPts val="1400"/>
              </a:spcBef>
              <a:buNone/>
              <a:tabLst>
                <a:tab algn="l" pos="0"/>
              </a:tabLst>
            </a:pPr>
            <a:r>
              <a:rPr b="0" lang="en-US" sz="2000" spc="-1" strike="noStrike">
                <a:solidFill>
                  <a:srgbClr val="000000"/>
                </a:solidFill>
                <a:latin typeface="Abadi"/>
              </a:rPr>
              <a:t>We applied the </a:t>
            </a:r>
            <a:r>
              <a:rPr b="1" lang="en-US" sz="2000" spc="-1" strike="noStrike">
                <a:solidFill>
                  <a:srgbClr val="000000"/>
                </a:solidFill>
                <a:latin typeface="Abadi"/>
              </a:rPr>
              <a:t>GROUP BY </a:t>
            </a:r>
            <a:r>
              <a:rPr b="0" lang="en-US" sz="2000" spc="-1" strike="noStrike">
                <a:solidFill>
                  <a:srgbClr val="000000"/>
                </a:solidFill>
                <a:latin typeface="Abadi"/>
              </a:rPr>
              <a:t>clause to group the landing outcomes and the </a:t>
            </a:r>
            <a:r>
              <a:rPr b="1" lang="en-US" sz="2000" spc="-1" strike="noStrike">
                <a:solidFill>
                  <a:srgbClr val="000000"/>
                </a:solidFill>
                <a:latin typeface="Abadi"/>
              </a:rPr>
              <a:t>ORDER BY </a:t>
            </a:r>
            <a:r>
              <a:rPr b="0" lang="en-US" sz="2000" spc="-1" strike="noStrike">
                <a:solidFill>
                  <a:srgbClr val="000000"/>
                </a:solidFill>
                <a:latin typeface="Abadi"/>
              </a:rPr>
              <a:t>clause to order the grouped landing outcome in descending order.</a:t>
            </a:r>
            <a:endParaRPr b="0" lang="pt-BR" sz="2000" spc="-1" strike="noStrike">
              <a:solidFill>
                <a:srgbClr val="000000"/>
              </a:solidFill>
              <a:latin typeface="Arial"/>
            </a:endParaRPr>
          </a:p>
          <a:p>
            <a:pPr indent="0">
              <a:lnSpc>
                <a:spcPct val="100000"/>
              </a:lnSpc>
              <a:spcBef>
                <a:spcPts val="1400"/>
              </a:spcBef>
              <a:buNone/>
              <a:tabLst>
                <a:tab algn="l" pos="0"/>
              </a:tabLst>
            </a:pPr>
            <a:endParaRPr b="0" lang="pt-BR" sz="2000" spc="-1" strike="noStrike">
              <a:solidFill>
                <a:srgbClr val="000000"/>
              </a:solidFill>
              <a:latin typeface="Arial"/>
            </a:endParaRPr>
          </a:p>
        </p:txBody>
      </p:sp>
      <p:sp>
        <p:nvSpPr>
          <p:cNvPr id="292" name="PlaceHolder 2"/>
          <p:cNvSpPr>
            <a:spLocks noGrp="1"/>
          </p:cNvSpPr>
          <p:nvPr>
            <p:ph type="sldNum" idx="24"/>
          </p:nvPr>
        </p:nvSpPr>
        <p:spPr>
          <a:xfrm>
            <a:off x="880524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8b8b8b"/>
                </a:solidFill>
                <a:latin typeface="Calibri"/>
              </a:defRPr>
            </a:lvl1pPr>
          </a:lstStyle>
          <a:p>
            <a:pPr indent="0" algn="r">
              <a:lnSpc>
                <a:spcPct val="100000"/>
              </a:lnSpc>
              <a:spcAft>
                <a:spcPts val="601"/>
              </a:spcAft>
              <a:buNone/>
              <a:tabLst>
                <a:tab algn="l" pos="0"/>
              </a:tabLst>
            </a:pPr>
            <a:fld id="{54AA1A42-508D-4F19-8EAD-3D2C4DB1CA43}" type="slidenum">
              <a:rPr b="0" lang="en-US" sz="1200" spc="-1" strike="noStrike">
                <a:solidFill>
                  <a:srgbClr val="8b8b8b"/>
                </a:solidFill>
                <a:latin typeface="Calibri"/>
              </a:rPr>
              <a:t>&lt;número&gt;</a:t>
            </a:fld>
            <a:endParaRPr b="0" lang="pt-BR" sz="1200" spc="-1" strike="noStrike">
              <a:solidFill>
                <a:srgbClr val="000000"/>
              </a:solidFill>
              <a:latin typeface="Times New Roman"/>
            </a:endParaRPr>
          </a:p>
        </p:txBody>
      </p:sp>
      <p:pic>
        <p:nvPicPr>
          <p:cNvPr id="293" name="Picture 5" descr=""/>
          <p:cNvPicPr/>
          <p:nvPr/>
        </p:nvPicPr>
        <p:blipFill>
          <a:blip r:embed="rId1"/>
          <a:stretch/>
        </p:blipFill>
        <p:spPr>
          <a:xfrm>
            <a:off x="776160" y="2005200"/>
            <a:ext cx="6122880" cy="4294080"/>
          </a:xfrm>
          <a:prstGeom prst="rect">
            <a:avLst/>
          </a:prstGeom>
          <a:ln w="0">
            <a:noFill/>
          </a:ln>
        </p:spPr>
      </p:pic>
      <p:sp>
        <p:nvSpPr>
          <p:cNvPr id="294" name=""/>
          <p:cNvSpPr/>
          <p:nvPr/>
        </p:nvSpPr>
        <p:spPr>
          <a:xfrm>
            <a:off x="720000" y="1620000"/>
            <a:ext cx="10800000" cy="360"/>
          </a:xfrm>
          <a:prstGeom prst="line">
            <a:avLst/>
          </a:prstGeom>
          <a:ln w="0">
            <a:solidFill>
              <a:srgbClr val="3465a4"/>
            </a:solidFill>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95" name="Content Placeholder 5" descr=""/>
          <p:cNvPicPr/>
          <p:nvPr/>
        </p:nvPicPr>
        <p:blipFill>
          <a:blip r:embed="rId2"/>
          <a:stretch/>
        </p:blipFill>
        <p:spPr>
          <a:xfrm>
            <a:off x="770040" y="1308600"/>
            <a:ext cx="10513800" cy="4715280"/>
          </a:xfrm>
          <a:prstGeom prst="rect">
            <a:avLst/>
          </a:prstGeom>
          <a:ln w="0">
            <a:noFill/>
          </a:ln>
        </p:spPr>
      </p:pic>
      <p:sp>
        <p:nvSpPr>
          <p:cNvPr id="296"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All launch sites global map markers</a:t>
            </a:r>
            <a:endParaRPr b="0" lang="pt-BR" sz="4000" spc="-1" strike="noStrike">
              <a:solidFill>
                <a:srgbClr val="000000"/>
              </a:solidFill>
              <a:latin typeface="Arial"/>
            </a:endParaRPr>
          </a:p>
        </p:txBody>
      </p:sp>
      <p:sp>
        <p:nvSpPr>
          <p:cNvPr id="2" name="PlaceHolder 1"/>
          <p:cNvSpPr>
            <a:spLocks noGrp="1"/>
          </p:cNvSpPr>
          <p:nvPr>
            <p:ph type="sldNum" idx="2"/>
          </p:nvPr>
        </p:nvSpPr>
        <p:spPr/>
        <p:txBody>
          <a:bodyPr/>
          <a:p>
            <a:fld id="{E3BEBCF3-3769-4ADA-AAAD-5539F795854B}" type="slidenum">
              <a:t>35</a:t>
            </a:fld>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297" name="Content Placeholder 3" descr=""/>
          <p:cNvPicPr/>
          <p:nvPr/>
        </p:nvPicPr>
        <p:blipFill>
          <a:blip r:embed="rId2"/>
          <a:stretch/>
        </p:blipFill>
        <p:spPr>
          <a:xfrm>
            <a:off x="770040" y="1253520"/>
            <a:ext cx="10686240" cy="4770360"/>
          </a:xfrm>
          <a:prstGeom prst="rect">
            <a:avLst/>
          </a:prstGeom>
          <a:ln w="0">
            <a:noFill/>
          </a:ln>
        </p:spPr>
      </p:pic>
      <p:sp>
        <p:nvSpPr>
          <p:cNvPr id="298"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2000"/>
          </a:bodyPr>
          <a:p>
            <a:pPr>
              <a:lnSpc>
                <a:spcPct val="90000"/>
              </a:lnSpc>
            </a:pPr>
            <a:r>
              <a:rPr b="0" lang="en-US" sz="4000" spc="-1" strike="noStrike">
                <a:solidFill>
                  <a:srgbClr val="0b49cb"/>
                </a:solidFill>
                <a:latin typeface="Abadi"/>
                <a:ea typeface="IBM Plex Mono SemiBold"/>
              </a:rPr>
              <a:t>Markers showing launch sites with color labels</a:t>
            </a:r>
            <a:endParaRPr b="0" lang="pt-BR" sz="4000" spc="-1" strike="noStrike">
              <a:solidFill>
                <a:srgbClr val="000000"/>
              </a:solidFill>
              <a:latin typeface="Arial"/>
            </a:endParaRPr>
          </a:p>
        </p:txBody>
      </p:sp>
      <p:sp>
        <p:nvSpPr>
          <p:cNvPr id="2" name="PlaceHolder 1"/>
          <p:cNvSpPr>
            <a:spLocks noGrp="1"/>
          </p:cNvSpPr>
          <p:nvPr>
            <p:ph type="sldNum" idx="2"/>
          </p:nvPr>
        </p:nvSpPr>
        <p:spPr/>
        <p:txBody>
          <a:bodyPr/>
          <a:p>
            <a:fld id="{7172330A-FBB4-4B17-98DF-6A0A96DA896A}"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9" name="Content Placeholder 3" descr=""/>
          <p:cNvPicPr/>
          <p:nvPr/>
        </p:nvPicPr>
        <p:blipFill>
          <a:blip r:embed="rId1"/>
          <a:stretch/>
        </p:blipFill>
        <p:spPr>
          <a:xfrm>
            <a:off x="770040" y="1362240"/>
            <a:ext cx="10090800" cy="5063040"/>
          </a:xfrm>
          <a:prstGeom prst="rect">
            <a:avLst/>
          </a:prstGeom>
          <a:ln w="0">
            <a:noFill/>
          </a:ln>
        </p:spPr>
      </p:pic>
      <p:sp>
        <p:nvSpPr>
          <p:cNvPr id="300"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Launch Site distance to landmarks</a:t>
            </a:r>
            <a:endParaRPr b="0" lang="pt-BR" sz="4000" spc="-1" strike="noStrike">
              <a:solidFill>
                <a:srgbClr val="000000"/>
              </a:solidFill>
              <a:latin typeface="Arial"/>
            </a:endParaRPr>
          </a:p>
        </p:txBody>
      </p:sp>
      <p:sp>
        <p:nvSpPr>
          <p:cNvPr id="2" name="PlaceHolder 1"/>
          <p:cNvSpPr>
            <a:spLocks noGrp="1"/>
          </p:cNvSpPr>
          <p:nvPr>
            <p:ph type="sldNum" idx="2"/>
          </p:nvPr>
        </p:nvSpPr>
        <p:spPr/>
        <p:txBody>
          <a:bodyPr/>
          <a:p>
            <a:fld id="{51B31193-A2BD-4861-84D2-7DD2B2391180}"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pic>
        <p:nvPicPr>
          <p:cNvPr id="301" name="Content Placeholder 3" descr=""/>
          <p:cNvPicPr/>
          <p:nvPr/>
        </p:nvPicPr>
        <p:blipFill>
          <a:blip r:embed="rId2"/>
          <a:stretch/>
        </p:blipFill>
        <p:spPr>
          <a:xfrm>
            <a:off x="752040" y="1454400"/>
            <a:ext cx="10686240" cy="4770360"/>
          </a:xfrm>
          <a:prstGeom prst="rect">
            <a:avLst/>
          </a:prstGeom>
          <a:ln w="0">
            <a:noFill/>
          </a:ln>
        </p:spPr>
      </p:pic>
      <p:sp>
        <p:nvSpPr>
          <p:cNvPr id="302" name="PlaceHolder 1"/>
          <p:cNvSpPr>
            <a:spLocks noGrp="1"/>
          </p:cNvSpPr>
          <p:nvPr>
            <p:ph type="sldNum" idx="25"/>
          </p:nvPr>
        </p:nvSpPr>
        <p:spPr>
          <a:xfrm>
            <a:off x="8714880" y="6226560"/>
            <a:ext cx="2741400" cy="39996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E4191E18-FCEF-4311-B11B-B3A459AF090E}" type="slidenum">
              <a:rPr b="0" lang="en-US" sz="1600" spc="-1" strike="noStrike">
                <a:solidFill>
                  <a:srgbClr val="1c7ddb"/>
                </a:solidFill>
                <a:latin typeface="Abadi"/>
              </a:rPr>
              <a:t>&lt;número&gt;</a:t>
            </a:fld>
            <a:endParaRPr b="0" lang="pt-BR" sz="1600" spc="-1" strike="noStrike">
              <a:solidFill>
                <a:srgbClr val="000000"/>
              </a:solidFill>
              <a:latin typeface="Times New Roman"/>
            </a:endParaRPr>
          </a:p>
        </p:txBody>
      </p:sp>
      <p:sp>
        <p:nvSpPr>
          <p:cNvPr id="303" name="Title 1"/>
          <p:cNvSpPr/>
          <p:nvPr/>
        </p:nvSpPr>
        <p:spPr>
          <a:xfrm>
            <a:off x="770040" y="459720"/>
            <a:ext cx="10513800" cy="547200"/>
          </a:xfrm>
          <a:prstGeom prst="rect">
            <a:avLst/>
          </a:prstGeom>
          <a:noFill/>
          <a:ln w="0">
            <a:noFill/>
          </a:ln>
        </p:spPr>
        <p:style>
          <a:lnRef idx="0"/>
          <a:fillRef idx="0"/>
          <a:effectRef idx="0"/>
          <a:fontRef idx="minor"/>
        </p:style>
        <p:txBody>
          <a:bodyPr lIns="90000" rIns="90000" tIns="45000" bIns="45000" anchor="ctr">
            <a:normAutofit fontScale="52000"/>
          </a:bodyPr>
          <a:p>
            <a:pPr>
              <a:lnSpc>
                <a:spcPct val="90000"/>
              </a:lnSpc>
            </a:pPr>
            <a:r>
              <a:rPr b="0" lang="en-US" sz="4000" spc="-1" strike="noStrike">
                <a:solidFill>
                  <a:srgbClr val="0b49cb"/>
                </a:solidFill>
                <a:latin typeface="Abadi"/>
                <a:ea typeface="IBM Plex Mono SemiBold"/>
              </a:rPr>
              <a:t>Pie chart showing the success percentage achieved by each launch site</a:t>
            </a:r>
            <a:endParaRPr b="0" lang="pt-BR"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type="sldNum" idx="12"/>
          </p:nvPr>
        </p:nvSpPr>
        <p:spPr>
          <a:xfrm>
            <a:off x="8714880" y="6025680"/>
            <a:ext cx="2741400" cy="39996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600" spc="-1" strike="noStrike">
                <a:solidFill>
                  <a:srgbClr val="1c7ddb"/>
                </a:solidFill>
                <a:latin typeface="Abadi"/>
              </a:defRPr>
            </a:lvl1pPr>
          </a:lstStyle>
          <a:p>
            <a:pPr indent="0" algn="r">
              <a:lnSpc>
                <a:spcPct val="100000"/>
              </a:lnSpc>
              <a:spcAft>
                <a:spcPts val="601"/>
              </a:spcAft>
              <a:buNone/>
              <a:tabLst>
                <a:tab algn="l" pos="0"/>
              </a:tabLst>
            </a:pPr>
            <a:fld id="{8F706965-F11E-4B6E-8FFF-6AF02D08C583}" type="slidenum">
              <a:rPr b="0" lang="en-US" sz="1600" spc="-1" strike="noStrike">
                <a:solidFill>
                  <a:srgbClr val="1c7ddb"/>
                </a:solidFill>
                <a:latin typeface="Abadi"/>
              </a:rPr>
              <a:t>4</a:t>
            </a:fld>
            <a:endParaRPr b="0" lang="pt-BR" sz="1600" spc="-1" strike="noStrike">
              <a:solidFill>
                <a:srgbClr val="000000"/>
              </a:solidFill>
              <a:latin typeface="Times New Roman"/>
            </a:endParaRPr>
          </a:p>
        </p:txBody>
      </p:sp>
      <p:sp>
        <p:nvSpPr>
          <p:cNvPr id="173" name="Title 1"/>
          <p:cNvSpPr/>
          <p:nvPr/>
        </p:nvSpPr>
        <p:spPr>
          <a:xfrm>
            <a:off x="828000" y="538560"/>
            <a:ext cx="105282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Introduction</a:t>
            </a:r>
            <a:endParaRPr b="0" lang="pt-BR" sz="4000" spc="-1" strike="noStrike">
              <a:solidFill>
                <a:srgbClr val="000000"/>
              </a:solidFill>
              <a:latin typeface="Arial"/>
            </a:endParaRPr>
          </a:p>
        </p:txBody>
      </p:sp>
      <p:sp>
        <p:nvSpPr>
          <p:cNvPr id="174" name="Content Placeholder 2"/>
          <p:cNvSpPr/>
          <p:nvPr/>
        </p:nvSpPr>
        <p:spPr>
          <a:xfrm>
            <a:off x="828000" y="1530720"/>
            <a:ext cx="9764640" cy="449316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90000"/>
              </a:lnSpc>
              <a:spcBef>
                <a:spcPts val="1400"/>
              </a:spcBef>
              <a:buClr>
                <a:srgbClr val="292929"/>
              </a:buClr>
              <a:buFont typeface="Arial"/>
              <a:buChar char="•"/>
            </a:pPr>
            <a:r>
              <a:rPr b="0" lang="en-US" sz="2200" spc="-1" strike="noStrike">
                <a:solidFill>
                  <a:schemeClr val="accent3">
                    <a:lumMod val="25000"/>
                  </a:schemeClr>
                </a:solidFill>
                <a:latin typeface="Abadi"/>
                <a:ea typeface="DejaVu Sans"/>
              </a:rPr>
              <a:t>Project background and context</a:t>
            </a:r>
            <a:endParaRPr b="0" lang="pt-BR" sz="2200" spc="-1" strike="noStrike">
              <a:solidFill>
                <a:srgbClr val="000000"/>
              </a:solidFill>
              <a:latin typeface="Arial"/>
            </a:endParaRPr>
          </a:p>
          <a:p>
            <a:pPr marL="457200" algn="just">
              <a:lnSpc>
                <a:spcPct val="90000"/>
              </a:lnSpc>
              <a:spcBef>
                <a:spcPts val="1400"/>
              </a:spcBef>
              <a:tabLst>
                <a:tab algn="l" pos="0"/>
              </a:tabLst>
            </a:pPr>
            <a:r>
              <a:rPr b="0" lang="en-US" sz="1800" spc="-1" strike="noStrike">
                <a:solidFill>
                  <a:schemeClr val="accent3">
                    <a:lumMod val="25000"/>
                  </a:schemeClr>
                </a:solidFill>
                <a:latin typeface="Abadi"/>
                <a:ea typeface="DejaVu Sans"/>
              </a:rPr>
              <a:t>SpaceX markets Falcon 9 rocket launches on its website at $62 million, far below the $165 million price tag of other providers. The key reason behind this significant cost difference is SpaceX's ability to reuse the first stage. Thus, predicting the first stage's landing success becomes crucial in determining launch costs. This project aims to create a machine learning pipeline for accurately forecasting the first stage's landing outcome.</a:t>
            </a:r>
            <a:endParaRPr b="0" lang="pt-BR" sz="1800" spc="-1" strike="noStrike">
              <a:solidFill>
                <a:srgbClr val="000000"/>
              </a:solidFill>
              <a:latin typeface="Arial"/>
            </a:endParaRPr>
          </a:p>
          <a:p>
            <a:pPr marL="228600" indent="-228600">
              <a:lnSpc>
                <a:spcPct val="90000"/>
              </a:lnSpc>
              <a:spcBef>
                <a:spcPts val="1400"/>
              </a:spcBef>
              <a:buClr>
                <a:srgbClr val="292929"/>
              </a:buClr>
              <a:buFont typeface="Arial"/>
              <a:buChar char="•"/>
              <a:tabLst>
                <a:tab algn="l" pos="0"/>
              </a:tabLst>
            </a:pPr>
            <a:r>
              <a:rPr b="0" lang="en-US" sz="2200" spc="-1" strike="noStrike">
                <a:solidFill>
                  <a:schemeClr val="accent3">
                    <a:lumMod val="25000"/>
                  </a:schemeClr>
                </a:solidFill>
                <a:latin typeface="Abadi"/>
                <a:ea typeface="DejaVu Sans"/>
              </a:rPr>
              <a:t>Problems you want to find answers</a:t>
            </a:r>
            <a:endParaRPr b="0" lang="pt-BR" sz="2200" spc="-1" strike="noStrike">
              <a:solidFill>
                <a:srgbClr val="000000"/>
              </a:solidFill>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chemeClr val="accent3">
                    <a:lumMod val="25000"/>
                  </a:schemeClr>
                </a:solidFill>
                <a:latin typeface="Abadi"/>
                <a:ea typeface="DejaVu Sans"/>
              </a:rPr>
              <a:t>What elements are defining for the successful rocket landing?</a:t>
            </a:r>
            <a:endParaRPr b="0" lang="pt-BR" sz="1800" spc="-1" strike="noStrike">
              <a:solidFill>
                <a:srgbClr val="000000"/>
              </a:solidFill>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chemeClr val="accent3">
                    <a:lumMod val="25000"/>
                  </a:schemeClr>
                </a:solidFill>
                <a:latin typeface="Abadi"/>
                <a:ea typeface="DejaVu Sans"/>
              </a:rPr>
              <a:t>The interaction amongst various features that determine the success rate of a successful landing.</a:t>
            </a:r>
            <a:endParaRPr b="0" lang="pt-BR" sz="1800" spc="-1" strike="noStrike">
              <a:solidFill>
                <a:srgbClr val="000000"/>
              </a:solidFill>
              <a:latin typeface="Arial"/>
            </a:endParaRPr>
          </a:p>
          <a:p>
            <a:pPr lvl="1" marL="685800" indent="-228600">
              <a:lnSpc>
                <a:spcPct val="90000"/>
              </a:lnSpc>
              <a:spcBef>
                <a:spcPts val="1400"/>
              </a:spcBef>
              <a:buClr>
                <a:srgbClr val="292929"/>
              </a:buClr>
              <a:buFont typeface="Arial"/>
              <a:buChar char="-"/>
              <a:tabLst>
                <a:tab algn="l" pos="0"/>
              </a:tabLst>
            </a:pPr>
            <a:r>
              <a:rPr b="0" lang="en-US" sz="1800" spc="-1" strike="noStrike">
                <a:solidFill>
                  <a:schemeClr val="accent3">
                    <a:lumMod val="25000"/>
                  </a:schemeClr>
                </a:solidFill>
                <a:latin typeface="Abadi"/>
                <a:ea typeface="DejaVu Sans"/>
              </a:rPr>
              <a:t>What operating conditions needs to be in place to ensure a successful landing program.</a:t>
            </a:r>
            <a:endParaRPr b="0" lang="pt-BR"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4" name=""/>
          <p:cNvSpPr/>
          <p:nvPr/>
        </p:nvSpPr>
        <p:spPr>
          <a:xfrm>
            <a:off x="0" y="0"/>
            <a:ext cx="12191400" cy="6857280"/>
          </a:xfrm>
          <a:prstGeom prst="rect">
            <a:avLst/>
          </a:prstGeom>
          <a:solidFill>
            <a:srgbClr val="eeeeee"/>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pic>
        <p:nvPicPr>
          <p:cNvPr id="305" name="Content Placeholder 3" descr=""/>
          <p:cNvPicPr/>
          <p:nvPr/>
        </p:nvPicPr>
        <p:blipFill>
          <a:blip r:embed="rId1"/>
          <a:stretch/>
        </p:blipFill>
        <p:spPr>
          <a:xfrm>
            <a:off x="2123280" y="1242720"/>
            <a:ext cx="7788960" cy="4438800"/>
          </a:xfrm>
          <a:prstGeom prst="rect">
            <a:avLst/>
          </a:prstGeom>
          <a:ln w="0">
            <a:noFill/>
          </a:ln>
        </p:spPr>
      </p:pic>
      <p:sp>
        <p:nvSpPr>
          <p:cNvPr id="306" name="PlaceHolder 1"/>
          <p:cNvSpPr>
            <a:spLocks noGrp="1"/>
          </p:cNvSpPr>
          <p:nvPr>
            <p:ph type="sldNum" idx="26"/>
          </p:nvPr>
        </p:nvSpPr>
        <p:spPr>
          <a:xfrm>
            <a:off x="861048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8b8b8b"/>
                </a:solidFill>
                <a:latin typeface="Calibri"/>
              </a:defRPr>
            </a:lvl1pPr>
          </a:lstStyle>
          <a:p>
            <a:pPr indent="0" algn="r">
              <a:lnSpc>
                <a:spcPct val="100000"/>
              </a:lnSpc>
              <a:spcAft>
                <a:spcPts val="601"/>
              </a:spcAft>
              <a:buNone/>
              <a:tabLst>
                <a:tab algn="l" pos="0"/>
              </a:tabLst>
            </a:pPr>
            <a:fld id="{21164451-3ED0-4F4E-B38C-C63DAEC4E149}" type="slidenum">
              <a:rPr b="0" lang="en-US" sz="1200" spc="-1" strike="noStrike">
                <a:solidFill>
                  <a:srgbClr val="8b8b8b"/>
                </a:solidFill>
                <a:latin typeface="Calibri"/>
              </a:rPr>
              <a:t>&lt;número&gt;</a:t>
            </a:fld>
            <a:endParaRPr b="0" lang="pt-BR" sz="1200" spc="-1" strike="noStrike">
              <a:solidFill>
                <a:srgbClr val="000000"/>
              </a:solidFill>
              <a:latin typeface="Times New Roman"/>
            </a:endParaRPr>
          </a:p>
        </p:txBody>
      </p:sp>
      <p:sp>
        <p:nvSpPr>
          <p:cNvPr id="307" name="Title 1"/>
          <p:cNvSpPr/>
          <p:nvPr/>
        </p:nvSpPr>
        <p:spPr>
          <a:xfrm>
            <a:off x="1103760" y="727560"/>
            <a:ext cx="10474560" cy="513000"/>
          </a:xfrm>
          <a:prstGeom prst="rect">
            <a:avLst/>
          </a:prstGeom>
          <a:noFill/>
          <a:ln w="0">
            <a:noFill/>
          </a:ln>
        </p:spPr>
        <p:style>
          <a:lnRef idx="0"/>
          <a:fillRef idx="0"/>
          <a:effectRef idx="0"/>
          <a:fontRef idx="minor"/>
        </p:style>
        <p:txBody>
          <a:bodyPr lIns="90000" rIns="90000" tIns="45000" bIns="45000" anchor="ctr">
            <a:normAutofit fontScale="48000"/>
          </a:bodyPr>
          <a:p>
            <a:pPr>
              <a:lnSpc>
                <a:spcPct val="90000"/>
              </a:lnSpc>
            </a:pPr>
            <a:r>
              <a:rPr b="0" lang="en-US" sz="4000" spc="-1" strike="noStrike">
                <a:solidFill>
                  <a:srgbClr val="0b49cb"/>
                </a:solidFill>
                <a:latin typeface="Abadi"/>
                <a:ea typeface="IBM Plex Mono SemiBold"/>
              </a:rPr>
              <a:t>Pie chart showing the Launch site with the highest launch success ratio</a:t>
            </a:r>
            <a:endParaRPr b="0" lang="pt-BR" sz="4000" spc="-1" strike="noStrike">
              <a:solidFill>
                <a:srgbClr val="000000"/>
              </a:solidFill>
              <a:latin typeface="Arial"/>
            </a:endParaRPr>
          </a:p>
          <a:p>
            <a:pPr>
              <a:lnSpc>
                <a:spcPct val="90000"/>
              </a:lnSpc>
            </a:pPr>
            <a:endParaRPr b="0" lang="pt-BR"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8" name=""/>
          <p:cNvSpPr/>
          <p:nvPr/>
        </p:nvSpPr>
        <p:spPr>
          <a:xfrm>
            <a:off x="0" y="0"/>
            <a:ext cx="12191400" cy="6857280"/>
          </a:xfrm>
          <a:prstGeom prst="rect">
            <a:avLst/>
          </a:prstGeom>
          <a:solidFill>
            <a:srgbClr val="dee7e5"/>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309" name="Title 1"/>
          <p:cNvSpPr/>
          <p:nvPr/>
        </p:nvSpPr>
        <p:spPr>
          <a:xfrm>
            <a:off x="838080" y="291240"/>
            <a:ext cx="10513800" cy="1148040"/>
          </a:xfrm>
          <a:prstGeom prst="rect">
            <a:avLst/>
          </a:prstGeom>
          <a:noFill/>
          <a:ln w="0">
            <a:noFill/>
          </a:ln>
        </p:spPr>
        <p:style>
          <a:lnRef idx="0"/>
          <a:fillRef idx="0"/>
          <a:effectRef idx="0"/>
          <a:fontRef idx="minor"/>
        </p:style>
        <p:txBody>
          <a:bodyPr lIns="90000" rIns="90000" tIns="45000" bIns="45000" anchor="b">
            <a:normAutofit/>
          </a:bodyPr>
          <a:p>
            <a:pPr>
              <a:lnSpc>
                <a:spcPct val="90000"/>
              </a:lnSpc>
              <a:spcAft>
                <a:spcPts val="601"/>
              </a:spcAft>
            </a:pPr>
            <a:r>
              <a:rPr b="0" lang="en-US" sz="2500" spc="-1" strike="noStrike">
                <a:solidFill>
                  <a:srgbClr val="0b49cb"/>
                </a:solidFill>
                <a:latin typeface="Abadi"/>
                <a:ea typeface="DejaVu Sans"/>
              </a:rPr>
              <a:t>Scatter plot of Payload vs Launch Outcome for all sites, with different payload selected in the range slider</a:t>
            </a:r>
            <a:endParaRPr b="0" lang="pt-BR" sz="2500" spc="-1" strike="noStrike">
              <a:solidFill>
                <a:srgbClr val="000000"/>
              </a:solidFill>
              <a:latin typeface="Arial"/>
            </a:endParaRPr>
          </a:p>
        </p:txBody>
      </p:sp>
      <p:pic>
        <p:nvPicPr>
          <p:cNvPr id="310" name="Content Placeholder 3" descr="Graphical user interface, application&#10;&#10;Description automatically generated"/>
          <p:cNvPicPr/>
          <p:nvPr/>
        </p:nvPicPr>
        <p:blipFill>
          <a:blip r:embed="rId1"/>
          <a:stretch/>
        </p:blipFill>
        <p:spPr>
          <a:xfrm>
            <a:off x="838080" y="2191320"/>
            <a:ext cx="10513800" cy="3783960"/>
          </a:xfrm>
          <a:prstGeom prst="rect">
            <a:avLst/>
          </a:prstGeom>
          <a:ln w="0">
            <a:noFill/>
          </a:ln>
        </p:spPr>
      </p:pic>
      <p:sp>
        <p:nvSpPr>
          <p:cNvPr id="311" name="PlaceHolder 1"/>
          <p:cNvSpPr>
            <a:spLocks noGrp="1"/>
          </p:cNvSpPr>
          <p:nvPr>
            <p:ph type="sldNum" idx="27"/>
          </p:nvPr>
        </p:nvSpPr>
        <p:spPr>
          <a:xfrm>
            <a:off x="861048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8b8b8b"/>
                </a:solidFill>
                <a:latin typeface="Calibri"/>
              </a:defRPr>
            </a:lvl1pPr>
          </a:lstStyle>
          <a:p>
            <a:pPr indent="0" algn="r">
              <a:lnSpc>
                <a:spcPct val="100000"/>
              </a:lnSpc>
              <a:spcAft>
                <a:spcPts val="601"/>
              </a:spcAft>
              <a:buNone/>
              <a:tabLst>
                <a:tab algn="l" pos="0"/>
              </a:tabLst>
            </a:pPr>
            <a:fld id="{02C13483-C6A3-4A70-A8E9-DCBA490A682A}" type="slidenum">
              <a:rPr b="0" lang="en-US" sz="1200" spc="-1" strike="noStrike">
                <a:solidFill>
                  <a:srgbClr val="8b8b8b"/>
                </a:solidFill>
                <a:latin typeface="Calibri"/>
              </a:rPr>
              <a:t>&lt;número&gt;</a:t>
            </a:fld>
            <a:endParaRPr b="0" lang="pt-BR" sz="1200" spc="-1" strike="noStrike">
              <a:solidFill>
                <a:srgbClr val="000000"/>
              </a:solidFill>
              <a:latin typeface="Times New Roman"/>
            </a:endParaRPr>
          </a:p>
        </p:txBody>
      </p:sp>
      <p:sp>
        <p:nvSpPr>
          <p:cNvPr id="312" name=""/>
          <p:cNvSpPr/>
          <p:nvPr/>
        </p:nvSpPr>
        <p:spPr>
          <a:xfrm>
            <a:off x="720000" y="1620000"/>
            <a:ext cx="10800000" cy="360"/>
          </a:xfrm>
          <a:prstGeom prst="line">
            <a:avLst/>
          </a:prstGeom>
          <a:ln w="0">
            <a:solidFill>
              <a:srgbClr val="3465a4"/>
            </a:solidFill>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313" name="Rectangle 13"/>
          <p:cNvSpPr/>
          <p:nvPr/>
        </p:nvSpPr>
        <p:spPr>
          <a:xfrm>
            <a:off x="0" y="1080"/>
            <a:ext cx="12190320" cy="685620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314" name=""/>
          <p:cNvSpPr/>
          <p:nvPr/>
        </p:nvSpPr>
        <p:spPr>
          <a:xfrm>
            <a:off x="0" y="0"/>
            <a:ext cx="12190320" cy="6857280"/>
          </a:xfrm>
          <a:prstGeom prst="rect">
            <a:avLst/>
          </a:prstGeom>
          <a:solidFill>
            <a:srgbClr val="eeeeee"/>
          </a:solidFill>
          <a:ln w="0">
            <a:solidFill>
              <a:srgbClr val="203864"/>
            </a:solidFill>
          </a:ln>
        </p:spPr>
        <p:style>
          <a:lnRef idx="0"/>
          <a:fillRef idx="0"/>
          <a:effectRef idx="0"/>
          <a:fontRef idx="minor"/>
        </p:style>
        <p:txBody>
          <a:bodyPr lIns="90000" rIns="90000" tIns="45000" bIns="45000" anchor="ctr">
            <a:noAutofit/>
          </a:bodyPr>
          <a:p>
            <a:pPr>
              <a:lnSpc>
                <a:spcPct val="100000"/>
              </a:lnSpc>
            </a:pPr>
            <a:endParaRPr b="0" lang="pt-BR" sz="1800" spc="-1" strike="noStrike">
              <a:solidFill>
                <a:srgbClr val="000000"/>
              </a:solidFill>
              <a:latin typeface="Arial"/>
              <a:ea typeface="DejaVu Sans"/>
            </a:endParaRPr>
          </a:p>
        </p:txBody>
      </p:sp>
      <p:sp>
        <p:nvSpPr>
          <p:cNvPr id="315" name="Title 1"/>
          <p:cNvSpPr/>
          <p:nvPr/>
        </p:nvSpPr>
        <p:spPr>
          <a:xfrm>
            <a:off x="1046880" y="180000"/>
            <a:ext cx="7412400" cy="1619280"/>
          </a:xfrm>
          <a:prstGeom prst="rect">
            <a:avLst/>
          </a:prstGeom>
          <a:noFill/>
          <a:ln w="0">
            <a:noFill/>
          </a:ln>
        </p:spPr>
        <p:style>
          <a:lnRef idx="0"/>
          <a:fillRef idx="0"/>
          <a:effectRef idx="0"/>
          <a:fontRef idx="minor"/>
        </p:style>
        <p:txBody>
          <a:bodyPr lIns="90000" rIns="90000" tIns="45000" bIns="45000" anchor="ctr">
            <a:normAutofit/>
          </a:bodyPr>
          <a:p>
            <a:pPr>
              <a:lnSpc>
                <a:spcPct val="90000"/>
              </a:lnSpc>
              <a:spcAft>
                <a:spcPts val="601"/>
              </a:spcAft>
            </a:pPr>
            <a:r>
              <a:rPr b="0" lang="en-US" sz="3700" spc="-1" strike="noStrike">
                <a:solidFill>
                  <a:srgbClr val="0b49cb"/>
                </a:solidFill>
                <a:latin typeface="Abadi"/>
                <a:ea typeface="DejaVu Sans"/>
              </a:rPr>
              <a:t>Classification Accuracy</a:t>
            </a:r>
            <a:endParaRPr b="0" lang="pt-BR" sz="3700" spc="-1" strike="noStrike">
              <a:solidFill>
                <a:srgbClr val="000000"/>
              </a:solidFill>
              <a:latin typeface="Arial"/>
            </a:endParaRPr>
          </a:p>
        </p:txBody>
      </p:sp>
      <p:sp>
        <p:nvSpPr>
          <p:cNvPr id="316" name="PlaceHolder 1"/>
          <p:cNvSpPr>
            <a:spLocks noGrp="1"/>
          </p:cNvSpPr>
          <p:nvPr>
            <p:ph/>
          </p:nvPr>
        </p:nvSpPr>
        <p:spPr>
          <a:xfrm>
            <a:off x="900000" y="1800000"/>
            <a:ext cx="10500840" cy="1259280"/>
          </a:xfrm>
          <a:prstGeom prst="rect">
            <a:avLst/>
          </a:prstGeom>
          <a:noFill/>
          <a:ln w="0">
            <a:noFill/>
          </a:ln>
        </p:spPr>
        <p:txBody>
          <a:bodyPr lIns="0" rIns="0" tIns="0" bIns="0" anchor="ctr">
            <a:normAutofit/>
          </a:bodyPr>
          <a:p>
            <a:pPr marL="228600" indent="-228600">
              <a:lnSpc>
                <a:spcPct val="90000"/>
              </a:lnSpc>
              <a:spcBef>
                <a:spcPts val="1400"/>
              </a:spcBef>
              <a:buClr>
                <a:srgbClr val="000000"/>
              </a:buClr>
              <a:buFont typeface="Arial"/>
              <a:buChar char="•"/>
            </a:pPr>
            <a:r>
              <a:rPr b="0" lang="en-US" sz="2200" spc="-1" strike="noStrike">
                <a:solidFill>
                  <a:srgbClr val="000000"/>
                </a:solidFill>
                <a:latin typeface="Abadi"/>
              </a:rPr>
              <a:t>The decision tree classifier has the highest accuracy</a:t>
            </a:r>
            <a:endParaRPr b="0" lang="pt-BR" sz="2200" spc="-1" strike="noStrike">
              <a:solidFill>
                <a:srgbClr val="000000"/>
              </a:solidFill>
              <a:latin typeface="Arial"/>
            </a:endParaRPr>
          </a:p>
          <a:p>
            <a:pPr indent="0">
              <a:lnSpc>
                <a:spcPct val="90000"/>
              </a:lnSpc>
              <a:spcBef>
                <a:spcPts val="1400"/>
              </a:spcBef>
              <a:buNone/>
              <a:tabLst>
                <a:tab algn="l" pos="0"/>
              </a:tabLst>
            </a:pPr>
            <a:endParaRPr b="0" lang="pt-BR" sz="1800" spc="-1" strike="noStrike">
              <a:solidFill>
                <a:srgbClr val="000000"/>
              </a:solidFill>
              <a:latin typeface="Arial"/>
            </a:endParaRPr>
          </a:p>
        </p:txBody>
      </p:sp>
      <p:pic>
        <p:nvPicPr>
          <p:cNvPr id="317" name="Picture 2" descr=""/>
          <p:cNvPicPr/>
          <p:nvPr/>
        </p:nvPicPr>
        <p:blipFill>
          <a:blip r:embed="rId1"/>
          <a:stretch/>
        </p:blipFill>
        <p:spPr>
          <a:xfrm>
            <a:off x="557640" y="2880000"/>
            <a:ext cx="11162880" cy="3319560"/>
          </a:xfrm>
          <a:prstGeom prst="rect">
            <a:avLst/>
          </a:prstGeom>
          <a:ln w="0">
            <a:noFill/>
          </a:ln>
        </p:spPr>
      </p:pic>
      <p:sp>
        <p:nvSpPr>
          <p:cNvPr id="318" name="PlaceHolder 2"/>
          <p:cNvSpPr>
            <a:spLocks noGrp="1"/>
          </p:cNvSpPr>
          <p:nvPr>
            <p:ph type="sldNum" idx="28"/>
          </p:nvPr>
        </p:nvSpPr>
        <p:spPr>
          <a:xfrm>
            <a:off x="8610480" y="6356520"/>
            <a:ext cx="2741400" cy="363240"/>
          </a:xfrm>
          <a:prstGeom prst="rect">
            <a:avLst/>
          </a:prstGeom>
          <a:noFill/>
          <a:ln w="0">
            <a:noFill/>
          </a:ln>
        </p:spPr>
        <p:txBody>
          <a:bodyPr lIns="90000" rIns="90000" tIns="45000" bIns="45000" anchor="ctr">
            <a:normAutofit/>
          </a:bodyPr>
          <a:lstStyle>
            <a:lvl1pPr indent="0" algn="r">
              <a:lnSpc>
                <a:spcPct val="100000"/>
              </a:lnSpc>
              <a:spcAft>
                <a:spcPts val="601"/>
              </a:spcAft>
              <a:buNone/>
              <a:tabLst>
                <a:tab algn="l" pos="0"/>
              </a:tabLst>
              <a:defRPr b="0" lang="en-US" sz="1200" spc="-1" strike="noStrike">
                <a:solidFill>
                  <a:srgbClr val="808080"/>
                </a:solidFill>
                <a:latin typeface="Calibri"/>
              </a:defRPr>
            </a:lvl1pPr>
          </a:lstStyle>
          <a:p>
            <a:pPr indent="0" algn="r">
              <a:lnSpc>
                <a:spcPct val="100000"/>
              </a:lnSpc>
              <a:spcAft>
                <a:spcPts val="601"/>
              </a:spcAft>
              <a:buNone/>
              <a:tabLst>
                <a:tab algn="l" pos="0"/>
              </a:tabLst>
            </a:pPr>
            <a:fld id="{0AE67A89-D472-44D4-A917-507303972E55}" type="slidenum">
              <a:rPr b="0" lang="en-US" sz="1200" spc="-1" strike="noStrike">
                <a:solidFill>
                  <a:srgbClr val="808080"/>
                </a:solidFill>
                <a:latin typeface="Calibri"/>
              </a:rPr>
              <a:t>&lt;número&gt;</a:t>
            </a:fld>
            <a:endParaRPr b="0" lang="pt-BR" sz="1200" spc="-1" strike="noStrike">
              <a:solidFill>
                <a:srgbClr val="000000"/>
              </a:solidFill>
              <a:latin typeface="Times New Roman"/>
            </a:endParaRPr>
          </a:p>
        </p:txBody>
      </p:sp>
      <p:sp>
        <p:nvSpPr>
          <p:cNvPr id="319" name=""/>
          <p:cNvSpPr/>
          <p:nvPr/>
        </p:nvSpPr>
        <p:spPr>
          <a:xfrm>
            <a:off x="720000" y="1456560"/>
            <a:ext cx="10800000" cy="360"/>
          </a:xfrm>
          <a:prstGeom prst="line">
            <a:avLst/>
          </a:prstGeom>
          <a:ln w="0">
            <a:solidFill>
              <a:srgbClr val="3465a4"/>
            </a:solidFill>
          </a:ln>
        </p:spPr>
        <p:style>
          <a:lnRef idx="0"/>
          <a:fillRef idx="0"/>
          <a:effectRef idx="0"/>
          <a:fontRef idx="minor"/>
        </p:style>
        <p:txBody>
          <a:bodyPr lIns="90000" rIns="90000" tIns="-45000" bIns="-45000" anchor="ctr" anchorCtr="1">
            <a:noAutofit/>
          </a:bodyPr>
          <a:p>
            <a:endParaRPr b="0" lang="pt-BR"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0" name="PlaceHolder 1"/>
          <p:cNvSpPr>
            <a:spLocks noGrp="1"/>
          </p:cNvSpPr>
          <p:nvPr>
            <p:ph/>
          </p:nvPr>
        </p:nvSpPr>
        <p:spPr>
          <a:xfrm>
            <a:off x="770040" y="2057400"/>
            <a:ext cx="5789880" cy="380988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r>
              <a:rPr b="0" lang="en-US" sz="2200" spc="-1" strike="noStrike">
                <a:solidFill>
                  <a:schemeClr val="accent3">
                    <a:lumMod val="25000"/>
                  </a:schemeClr>
                </a:solidFill>
                <a:latin typeface="Abadi"/>
              </a:rPr>
              <a:t>The evaluation of the decision tree classifier using the confusion matrix reveals its ability to differentiate between the various classes effectively. However, a notable issue arises in the form of false positives, where the classifier incorrectly identifies unsuccessful landings as successful ones.</a:t>
            </a:r>
            <a:endParaRPr b="0" lang="pt-BR" sz="2200" spc="-1" strike="noStrike">
              <a:solidFill>
                <a:srgbClr val="000000"/>
              </a:solidFill>
              <a:latin typeface="Arial"/>
            </a:endParaRPr>
          </a:p>
        </p:txBody>
      </p:sp>
      <p:sp>
        <p:nvSpPr>
          <p:cNvPr id="321"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Confusion Matrix</a:t>
            </a:r>
            <a:endParaRPr b="0" lang="pt-BR" sz="4000" spc="-1" strike="noStrike">
              <a:solidFill>
                <a:srgbClr val="000000"/>
              </a:solidFill>
              <a:latin typeface="Arial"/>
            </a:endParaRPr>
          </a:p>
        </p:txBody>
      </p:sp>
      <p:pic>
        <p:nvPicPr>
          <p:cNvPr id="322" name="Picture 2" descr=""/>
          <p:cNvPicPr/>
          <p:nvPr/>
        </p:nvPicPr>
        <p:blipFill>
          <a:blip r:embed="rId2"/>
          <a:stretch/>
        </p:blipFill>
        <p:spPr>
          <a:xfrm>
            <a:off x="6561720" y="1880280"/>
            <a:ext cx="4280040" cy="3095640"/>
          </a:xfrm>
          <a:prstGeom prst="rect">
            <a:avLst/>
          </a:prstGeom>
          <a:ln w="0">
            <a:noFill/>
          </a:ln>
        </p:spPr>
      </p:pic>
      <p:sp>
        <p:nvSpPr>
          <p:cNvPr id="3" name="PlaceHolder 2"/>
          <p:cNvSpPr>
            <a:spLocks noGrp="1"/>
          </p:cNvSpPr>
          <p:nvPr>
            <p:ph type="sldNum" idx="2"/>
          </p:nvPr>
        </p:nvSpPr>
        <p:spPr/>
        <p:txBody>
          <a:bodyPr/>
          <a:p>
            <a:fld id="{5DB48E79-649F-42CB-A348-93D903AB94C3}" type="slidenum">
              <a:t>44</a:t>
            </a:fld>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323" name="PlaceHolder 1"/>
          <p:cNvSpPr>
            <a:spLocks noGrp="1"/>
          </p:cNvSpPr>
          <p:nvPr>
            <p:ph/>
          </p:nvPr>
        </p:nvSpPr>
        <p:spPr>
          <a:xfrm>
            <a:off x="770040" y="1507320"/>
            <a:ext cx="10513800" cy="4516560"/>
          </a:xfrm>
          <a:prstGeom prst="rect">
            <a:avLst/>
          </a:prstGeom>
          <a:noFill/>
          <a:ln w="0">
            <a:noFill/>
          </a:ln>
        </p:spPr>
        <p:txBody>
          <a:bodyPr lIns="90000" rIns="90000" tIns="45000" bIns="45000" anchor="t">
            <a:normAutofit/>
          </a:bodyPr>
          <a:p>
            <a:pPr indent="0">
              <a:lnSpc>
                <a:spcPct val="100000"/>
              </a:lnSpc>
              <a:spcBef>
                <a:spcPts val="1400"/>
              </a:spcBef>
              <a:buNone/>
              <a:tabLst>
                <a:tab algn="l" pos="0"/>
              </a:tabLst>
            </a:pP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We found that launch success rates were influenced by the flight volume at a site, with higher numbers correlating to greater success. The period from 2013 to 2020 showed an increasing trend in launch success. ES-L1, GEO, HEO, SSO, and VLEO orbits displayed the highest success rates, while KSC LC-39A stood out as the most successful launch site. Our analysis determined the Decision Tree classifier as the optimal machine learning algorithm for this project.</a:t>
            </a:r>
            <a:endParaRPr b="0" lang="pt-BR" sz="2200" spc="-1" strike="noStrike">
              <a:solidFill>
                <a:srgbClr val="000000"/>
              </a:solidFill>
              <a:latin typeface="Arial"/>
            </a:endParaRPr>
          </a:p>
          <a:p>
            <a:pPr indent="0">
              <a:lnSpc>
                <a:spcPct val="100000"/>
              </a:lnSpc>
              <a:spcBef>
                <a:spcPts val="1400"/>
              </a:spcBef>
              <a:buNone/>
              <a:tabLst>
                <a:tab algn="l" pos="0"/>
              </a:tabLst>
            </a:pPr>
            <a:endParaRPr b="0" lang="pt-BR" sz="2200" spc="-1" strike="noStrike">
              <a:solidFill>
                <a:srgbClr val="000000"/>
              </a:solidFill>
              <a:latin typeface="Arial"/>
            </a:endParaRPr>
          </a:p>
        </p:txBody>
      </p:sp>
      <p:sp>
        <p:nvSpPr>
          <p:cNvPr id="324"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Conclusions</a:t>
            </a:r>
            <a:endParaRPr b="0" lang="pt-BR" sz="4000" spc="-1" strike="noStrike">
              <a:solidFill>
                <a:srgbClr val="000000"/>
              </a:solidFill>
              <a:latin typeface="Arial"/>
            </a:endParaRPr>
          </a:p>
        </p:txBody>
      </p:sp>
      <p:sp>
        <p:nvSpPr>
          <p:cNvPr id="3" name="PlaceHolder 2"/>
          <p:cNvSpPr>
            <a:spLocks noGrp="1"/>
          </p:cNvSpPr>
          <p:nvPr>
            <p:ph type="sldNum" idx="2"/>
          </p:nvPr>
        </p:nvSpPr>
        <p:spPr/>
        <p:txBody>
          <a:bodyPr/>
          <a:p>
            <a:fld id="{535F57C8-0FF6-44C4-9337-4B58D0FA0455}" type="slidenum">
              <a:t>45</a:t>
            </a:fld>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type="sldNum" idx="13"/>
          </p:nvPr>
        </p:nvSpPr>
        <p:spPr>
          <a:xfrm>
            <a:off x="9448920" y="6356520"/>
            <a:ext cx="2741400" cy="36324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600" spc="-1" strike="noStrike">
                <a:solidFill>
                  <a:srgbClr val="1c7ddb"/>
                </a:solidFill>
                <a:latin typeface="Abadi"/>
              </a:defRPr>
            </a:lvl1pPr>
          </a:lstStyle>
          <a:p>
            <a:pPr indent="0" algn="r">
              <a:lnSpc>
                <a:spcPct val="100000"/>
              </a:lnSpc>
              <a:buNone/>
              <a:tabLst>
                <a:tab algn="l" pos="0"/>
              </a:tabLst>
            </a:pPr>
            <a:fld id="{17B389C9-FF4A-40C6-BEAE-6C6BED9155AB}" type="slidenum">
              <a:rPr b="0" lang="en-US" sz="1600" spc="-1" strike="noStrike">
                <a:solidFill>
                  <a:srgbClr val="1c7ddb"/>
                </a:solidFill>
                <a:latin typeface="Abadi"/>
              </a:rPr>
              <a:t>4</a:t>
            </a:fld>
            <a:endParaRPr b="0" lang="pt-BR" sz="16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6" name="Content Placeholder 2"/>
          <p:cNvSpPr/>
          <p:nvPr/>
        </p:nvSpPr>
        <p:spPr>
          <a:xfrm>
            <a:off x="770040" y="1580760"/>
            <a:ext cx="10103040" cy="5209920"/>
          </a:xfrm>
          <a:prstGeom prst="rect">
            <a:avLst/>
          </a:prstGeom>
          <a:noFill/>
          <a:ln w="0">
            <a:noFill/>
          </a:ln>
        </p:spPr>
        <p:style>
          <a:lnRef idx="0"/>
          <a:fillRef idx="0"/>
          <a:effectRef idx="0"/>
          <a:fontRef idx="minor"/>
        </p:style>
        <p:txBody>
          <a:bodyPr lIns="90000" rIns="90000" tIns="45000" bIns="45000" anchor="t">
            <a:normAutofit fontScale="26000"/>
          </a:bodyPr>
          <a:p>
            <a:pPr>
              <a:lnSpc>
                <a:spcPct val="120000"/>
              </a:lnSpc>
              <a:spcBef>
                <a:spcPts val="1400"/>
              </a:spcBef>
              <a:tabLst>
                <a:tab algn="l" pos="0"/>
              </a:tabLst>
            </a:pPr>
            <a:r>
              <a:rPr b="0" lang="en-US" sz="8800" spc="-1" strike="noStrike">
                <a:solidFill>
                  <a:srgbClr val="0b49cb"/>
                </a:solidFill>
                <a:latin typeface="Abadi"/>
                <a:ea typeface="DejaVu Sans"/>
              </a:rPr>
              <a:t>Executive Summary</a:t>
            </a:r>
            <a:endParaRPr b="0" lang="pt-BR" sz="8800" spc="-1" strike="noStrike">
              <a:solidFill>
                <a:srgbClr val="000000"/>
              </a:solidFill>
              <a:latin typeface="Arial"/>
            </a:endParaRPr>
          </a:p>
          <a:p>
            <a:pPr marL="236160" indent="-23616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Data collection methodology:</a:t>
            </a:r>
            <a:endParaRPr b="0" lang="pt-BR" sz="8800" spc="-1" strike="noStrike">
              <a:solidFill>
                <a:srgbClr val="000000"/>
              </a:solidFill>
              <a:latin typeface="Arial"/>
            </a:endParaRPr>
          </a:p>
          <a:p>
            <a:pPr lvl="1" marL="711720" indent="-23616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Data was collected using SpaceX API and web scraping from Wikipedia. </a:t>
            </a:r>
            <a:endParaRPr b="0" lang="pt-BR" sz="7600" spc="-1" strike="noStrike">
              <a:solidFill>
                <a:srgbClr val="000000"/>
              </a:solidFill>
              <a:latin typeface="Arial"/>
            </a:endParaRPr>
          </a:p>
          <a:p>
            <a:pPr marL="236160" indent="-23616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data wrangling</a:t>
            </a:r>
            <a:endParaRPr b="0" lang="pt-BR" sz="8800" spc="-1" strike="noStrike">
              <a:solidFill>
                <a:srgbClr val="000000"/>
              </a:solidFill>
              <a:latin typeface="Arial"/>
            </a:endParaRPr>
          </a:p>
          <a:p>
            <a:pPr lvl="1" marL="711720" indent="-23616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One-hot encoding was applied to categorical features</a:t>
            </a:r>
            <a:endParaRPr b="0" lang="pt-BR" sz="7600" spc="-1" strike="noStrike">
              <a:solidFill>
                <a:srgbClr val="000000"/>
              </a:solidFill>
              <a:latin typeface="Arial"/>
            </a:endParaRPr>
          </a:p>
          <a:p>
            <a:pPr marL="236160" indent="-23616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exploratory data analysis (EDA) using visualization and SQL</a:t>
            </a:r>
            <a:endParaRPr b="0" lang="pt-BR" sz="8800" spc="-1" strike="noStrike">
              <a:solidFill>
                <a:srgbClr val="000000"/>
              </a:solidFill>
              <a:latin typeface="Arial"/>
            </a:endParaRPr>
          </a:p>
          <a:p>
            <a:pPr marL="236160" indent="-23616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interactive visual analytics using Folium and Plotly Dash</a:t>
            </a:r>
            <a:endParaRPr b="0" lang="pt-BR" sz="8800" spc="-1" strike="noStrike">
              <a:solidFill>
                <a:srgbClr val="000000"/>
              </a:solidFill>
              <a:latin typeface="Arial"/>
            </a:endParaRPr>
          </a:p>
          <a:p>
            <a:pPr marL="236160" indent="-236160">
              <a:lnSpc>
                <a:spcPct val="120000"/>
              </a:lnSpc>
              <a:spcBef>
                <a:spcPts val="1400"/>
              </a:spcBef>
              <a:buClr>
                <a:srgbClr val="292929"/>
              </a:buClr>
              <a:buFont typeface="Arial"/>
              <a:buChar char="•"/>
              <a:tabLst>
                <a:tab algn="l" pos="0"/>
              </a:tabLst>
            </a:pPr>
            <a:r>
              <a:rPr b="0" lang="en-US" sz="8800" spc="-1" strike="noStrike">
                <a:solidFill>
                  <a:schemeClr val="accent3">
                    <a:lumMod val="25000"/>
                  </a:schemeClr>
                </a:solidFill>
                <a:latin typeface="Abadi"/>
                <a:ea typeface="DejaVu Sans"/>
              </a:rPr>
              <a:t>Perform predictive analysis using classification models</a:t>
            </a:r>
            <a:endParaRPr b="0" lang="pt-BR" sz="8800" spc="-1" strike="noStrike">
              <a:solidFill>
                <a:srgbClr val="000000"/>
              </a:solidFill>
              <a:latin typeface="Arial"/>
            </a:endParaRPr>
          </a:p>
          <a:p>
            <a:pPr lvl="1" marL="711720" indent="-23616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How to build, tune, evaluate classification models</a:t>
            </a:r>
            <a:endParaRPr b="0" lang="pt-BR" sz="7600" spc="-1" strike="noStrike">
              <a:solidFill>
                <a:srgbClr val="000000"/>
              </a:solidFill>
              <a:latin typeface="Arial"/>
            </a:endParaRPr>
          </a:p>
          <a:p>
            <a:pPr>
              <a:lnSpc>
                <a:spcPct val="120000"/>
              </a:lnSpc>
              <a:spcBef>
                <a:spcPts val="1400"/>
              </a:spcBef>
              <a:tabLst>
                <a:tab algn="l" pos="0"/>
              </a:tabLst>
            </a:pPr>
            <a:endParaRPr b="0" lang="pt-BR" sz="8800" spc="-1" strike="noStrike">
              <a:solidFill>
                <a:srgbClr val="000000"/>
              </a:solidFill>
              <a:latin typeface="Arial"/>
            </a:endParaRPr>
          </a:p>
          <a:p>
            <a:pPr>
              <a:lnSpc>
                <a:spcPct val="100000"/>
              </a:lnSpc>
              <a:spcBef>
                <a:spcPts val="1400"/>
              </a:spcBef>
              <a:tabLst>
                <a:tab algn="l" pos="0"/>
              </a:tabLst>
            </a:pPr>
            <a:endParaRPr b="0" lang="pt-BR" sz="2200" spc="-1" strike="noStrike">
              <a:solidFill>
                <a:srgbClr val="000000"/>
              </a:solidFill>
              <a:latin typeface="Arial"/>
            </a:endParaRPr>
          </a:p>
          <a:p>
            <a:pPr>
              <a:lnSpc>
                <a:spcPct val="100000"/>
              </a:lnSpc>
              <a:spcBef>
                <a:spcPts val="1400"/>
              </a:spcBef>
              <a:tabLst>
                <a:tab algn="l" pos="0"/>
              </a:tabLst>
            </a:pPr>
            <a:endParaRPr b="0" lang="pt-BR" sz="2200" spc="-1" strike="noStrike">
              <a:solidFill>
                <a:srgbClr val="000000"/>
              </a:solidFill>
              <a:latin typeface="Arial"/>
            </a:endParaRPr>
          </a:p>
          <a:p>
            <a:pPr>
              <a:lnSpc>
                <a:spcPct val="100000"/>
              </a:lnSpc>
              <a:spcBef>
                <a:spcPts val="1400"/>
              </a:spcBef>
              <a:tabLst>
                <a:tab algn="l" pos="0"/>
              </a:tabLst>
            </a:pPr>
            <a:endParaRPr b="0" lang="pt-BR" sz="2200" spc="-1" strike="noStrike">
              <a:solidFill>
                <a:srgbClr val="000000"/>
              </a:solidFill>
              <a:latin typeface="Arial"/>
            </a:endParaRPr>
          </a:p>
          <a:p>
            <a:pPr>
              <a:lnSpc>
                <a:spcPct val="100000"/>
              </a:lnSpc>
              <a:spcBef>
                <a:spcPts val="1400"/>
              </a:spcBef>
              <a:tabLst>
                <a:tab algn="l" pos="0"/>
              </a:tabLst>
            </a:pPr>
            <a:endParaRPr b="0" lang="pt-BR" sz="2200" spc="-1" strike="noStrike">
              <a:solidFill>
                <a:srgbClr val="000000"/>
              </a:solidFill>
              <a:latin typeface="Arial"/>
            </a:endParaRPr>
          </a:p>
        </p:txBody>
      </p:sp>
      <p:sp>
        <p:nvSpPr>
          <p:cNvPr id="177"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Methodology</a:t>
            </a:r>
            <a:endParaRPr b="0" lang="pt-BR" sz="4000" spc="-1" strike="noStrike">
              <a:solidFill>
                <a:srgbClr val="000000"/>
              </a:solidFill>
              <a:latin typeface="Arial"/>
            </a:endParaRPr>
          </a:p>
        </p:txBody>
      </p:sp>
      <p:sp>
        <p:nvSpPr>
          <p:cNvPr id="2" name="PlaceHolder 1"/>
          <p:cNvSpPr>
            <a:spLocks noGrp="1"/>
          </p:cNvSpPr>
          <p:nvPr>
            <p:ph type="sldNum" idx="2"/>
          </p:nvPr>
        </p:nvSpPr>
        <p:spPr/>
        <p:txBody>
          <a:bodyPr/>
          <a:p>
            <a:fld id="{AA6CAD94-1278-4BD9-BFAA-EDD5217A227E}"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8" name="PlaceHolder 1"/>
          <p:cNvSpPr>
            <a:spLocks noGrp="1"/>
          </p:cNvSpPr>
          <p:nvPr>
            <p:ph/>
          </p:nvPr>
        </p:nvSpPr>
        <p:spPr>
          <a:xfrm>
            <a:off x="770040" y="1403280"/>
            <a:ext cx="10216800" cy="4772160"/>
          </a:xfrm>
          <a:prstGeom prst="rect">
            <a:avLst/>
          </a:prstGeom>
          <a:noFill/>
          <a:ln w="0">
            <a:noFill/>
          </a:ln>
        </p:spPr>
        <p:txBody>
          <a:bodyPr lIns="90000" rIns="90000" tIns="45000" bIns="45000" anchor="t">
            <a:noAutofit/>
          </a:bodyPr>
          <a:p>
            <a:pPr indent="0" algn="just">
              <a:lnSpc>
                <a:spcPct val="100000"/>
              </a:lnSpc>
              <a:spcBef>
                <a:spcPts val="1400"/>
              </a:spcBef>
              <a:buNone/>
              <a:tabLst>
                <a:tab algn="l" pos="0"/>
              </a:tabLst>
            </a:pPr>
            <a:r>
              <a:rPr b="0" lang="en-US" sz="2200" spc="-1" strike="noStrike">
                <a:solidFill>
                  <a:schemeClr val="accent3">
                    <a:lumMod val="25000"/>
                  </a:schemeClr>
                </a:solidFill>
                <a:latin typeface="Abadi"/>
              </a:rPr>
              <a:t>The data was collected using various methods</a:t>
            </a:r>
            <a:endParaRPr b="0" lang="pt-BR" sz="2200" spc="-1" strike="noStrike">
              <a:solidFill>
                <a:srgbClr val="000000"/>
              </a:solidFill>
              <a:latin typeface="Arial"/>
            </a:endParaRPr>
          </a:p>
          <a:p>
            <a:pPr lvl="1" marL="457200" indent="-324000" algn="just">
              <a:lnSpc>
                <a:spcPct val="100000"/>
              </a:lnSpc>
              <a:spcBef>
                <a:spcPts val="1400"/>
              </a:spcBef>
              <a:buClr>
                <a:srgbClr val="292929"/>
              </a:buClr>
              <a:buFont typeface="StarSymbol"/>
              <a:buChar char="-"/>
              <a:tabLst>
                <a:tab algn="l" pos="0"/>
              </a:tabLst>
            </a:pPr>
            <a:r>
              <a:rPr b="0" lang="en-US" sz="1900" spc="-1" strike="noStrike">
                <a:solidFill>
                  <a:schemeClr val="accent3">
                    <a:lumMod val="25000"/>
                  </a:schemeClr>
                </a:solidFill>
                <a:latin typeface="Abadi"/>
              </a:rPr>
              <a:t>Data collection done through get request to the SpaceX API.</a:t>
            </a:r>
            <a:endParaRPr b="0" lang="pt-BR" sz="1900" spc="-1" strike="noStrike">
              <a:solidFill>
                <a:srgbClr val="000000"/>
              </a:solidFill>
              <a:latin typeface="Arial"/>
            </a:endParaRPr>
          </a:p>
          <a:p>
            <a:pPr lvl="1" marL="457200" indent="-324000" algn="just">
              <a:lnSpc>
                <a:spcPct val="100000"/>
              </a:lnSpc>
              <a:spcBef>
                <a:spcPts val="1400"/>
              </a:spcBef>
              <a:buClr>
                <a:srgbClr val="292929"/>
              </a:buClr>
              <a:buFont typeface="StarSymbol"/>
              <a:buChar char="-"/>
              <a:tabLst>
                <a:tab algn="l" pos="0"/>
              </a:tabLst>
            </a:pPr>
            <a:r>
              <a:rPr b="0" lang="en-US" sz="1900" spc="-1" strike="noStrike">
                <a:solidFill>
                  <a:schemeClr val="accent3">
                    <a:lumMod val="25000"/>
                  </a:schemeClr>
                </a:solidFill>
                <a:latin typeface="Abadi"/>
              </a:rPr>
              <a:t>Response content decoded as a Json using .json() function call and turn it into a pandas dataframe using .json_normalize().</a:t>
            </a:r>
            <a:endParaRPr b="0" lang="pt-BR" sz="1900" spc="-1" strike="noStrike">
              <a:solidFill>
                <a:srgbClr val="000000"/>
              </a:solidFill>
              <a:latin typeface="Arial"/>
            </a:endParaRPr>
          </a:p>
          <a:p>
            <a:pPr lvl="1" marL="457200" indent="-324000" algn="just">
              <a:lnSpc>
                <a:spcPct val="100000"/>
              </a:lnSpc>
              <a:spcBef>
                <a:spcPts val="1400"/>
              </a:spcBef>
              <a:buClr>
                <a:srgbClr val="292929"/>
              </a:buClr>
              <a:buFont typeface="StarSymbol"/>
              <a:buChar char="-"/>
              <a:tabLst>
                <a:tab algn="l" pos="0"/>
              </a:tabLst>
            </a:pPr>
            <a:r>
              <a:rPr b="0" lang="en-US" sz="1900" spc="-1" strike="noStrike">
                <a:solidFill>
                  <a:schemeClr val="accent3">
                    <a:lumMod val="25000"/>
                  </a:schemeClr>
                </a:solidFill>
                <a:latin typeface="Abadi"/>
              </a:rPr>
              <a:t>Data was cleaned and filled in missing values where necessary.</a:t>
            </a:r>
            <a:endParaRPr b="0" lang="pt-BR" sz="1900" spc="-1" strike="noStrike">
              <a:solidFill>
                <a:srgbClr val="000000"/>
              </a:solidFill>
              <a:latin typeface="Arial"/>
            </a:endParaRPr>
          </a:p>
          <a:p>
            <a:pPr lvl="1" marL="457200" indent="-324000" algn="just">
              <a:lnSpc>
                <a:spcPct val="100000"/>
              </a:lnSpc>
              <a:spcBef>
                <a:spcPts val="1400"/>
              </a:spcBef>
              <a:buClr>
                <a:srgbClr val="292929"/>
              </a:buClr>
              <a:buFont typeface="StarSymbol"/>
              <a:buChar char="-"/>
              <a:tabLst>
                <a:tab algn="l" pos="0"/>
              </a:tabLst>
            </a:pPr>
            <a:r>
              <a:rPr b="0" lang="en-US" sz="1900" spc="-1" strike="noStrike">
                <a:solidFill>
                  <a:schemeClr val="accent3">
                    <a:lumMod val="25000"/>
                  </a:schemeClr>
                </a:solidFill>
                <a:latin typeface="Abadi"/>
              </a:rPr>
              <a:t>Web scraping made from Wikipedia for Falcon 9 launch records with BeautifulSoup. </a:t>
            </a:r>
            <a:endParaRPr b="0" lang="pt-BR" sz="1900" spc="-1" strike="noStrike">
              <a:solidFill>
                <a:srgbClr val="000000"/>
              </a:solidFill>
              <a:latin typeface="Arial"/>
            </a:endParaRPr>
          </a:p>
          <a:p>
            <a:pPr lvl="1" marL="457200" indent="-324000" algn="just">
              <a:lnSpc>
                <a:spcPct val="100000"/>
              </a:lnSpc>
              <a:spcBef>
                <a:spcPts val="1400"/>
              </a:spcBef>
              <a:buClr>
                <a:srgbClr val="292929"/>
              </a:buClr>
              <a:buFont typeface="StarSymbol"/>
              <a:buChar char="-"/>
              <a:tabLst>
                <a:tab algn="l" pos="0"/>
              </a:tabLst>
            </a:pPr>
            <a:r>
              <a:rPr b="0" lang="en-US" sz="1900" spc="-1" strike="noStrike">
                <a:solidFill>
                  <a:schemeClr val="accent3">
                    <a:lumMod val="25000"/>
                  </a:schemeClr>
                </a:solidFill>
                <a:latin typeface="Abadi"/>
              </a:rPr>
              <a:t>Launch records extracted as HTML table, parsed and converted to a pandas dataframe for future analysis.</a:t>
            </a:r>
            <a:endParaRPr b="0" lang="pt-BR" sz="1900" spc="-1" strike="noStrike">
              <a:solidFill>
                <a:srgbClr val="000000"/>
              </a:solidFill>
              <a:latin typeface="Arial"/>
            </a:endParaRPr>
          </a:p>
          <a:p>
            <a:pPr indent="0">
              <a:lnSpc>
                <a:spcPct val="90000"/>
              </a:lnSpc>
              <a:spcBef>
                <a:spcPts val="1417"/>
              </a:spcBef>
              <a:buNone/>
              <a:tabLst>
                <a:tab algn="l" pos="0"/>
              </a:tabLst>
            </a:pPr>
            <a:endParaRPr b="0" lang="pt-BR" sz="1800" spc="-1" strike="noStrike">
              <a:solidFill>
                <a:srgbClr val="000000"/>
              </a:solidFill>
              <a:latin typeface="Arial"/>
            </a:endParaRPr>
          </a:p>
          <a:p>
            <a:pPr indent="0">
              <a:lnSpc>
                <a:spcPct val="100000"/>
              </a:lnSpc>
              <a:buNone/>
              <a:tabLst>
                <a:tab algn="l" pos="0"/>
              </a:tabLst>
            </a:pPr>
            <a:endParaRPr b="0" lang="pt-BR" sz="1800" spc="-1" strike="noStrike">
              <a:solidFill>
                <a:srgbClr val="000000"/>
              </a:solidFill>
              <a:latin typeface="Arial"/>
            </a:endParaRPr>
          </a:p>
        </p:txBody>
      </p:sp>
      <p:sp>
        <p:nvSpPr>
          <p:cNvPr id="179"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Collection</a:t>
            </a:r>
            <a:endParaRPr b="0" lang="pt-BR" sz="4000" spc="-1" strike="noStrike">
              <a:solidFill>
                <a:srgbClr val="000000"/>
              </a:solidFill>
              <a:latin typeface="Arial"/>
            </a:endParaRPr>
          </a:p>
        </p:txBody>
      </p:sp>
      <p:sp>
        <p:nvSpPr>
          <p:cNvPr id="3" name="PlaceHolder 2"/>
          <p:cNvSpPr>
            <a:spLocks noGrp="1"/>
          </p:cNvSpPr>
          <p:nvPr>
            <p:ph type="sldNum" idx="2"/>
          </p:nvPr>
        </p:nvSpPr>
        <p:spPr/>
        <p:txBody>
          <a:bodyPr/>
          <a:p>
            <a:fld id="{DB9E8C6F-1DD5-41BB-AFF8-F9507ECDA5A7}"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0" name="PlaceHolder 1"/>
          <p:cNvSpPr>
            <a:spLocks noGrp="1"/>
          </p:cNvSpPr>
          <p:nvPr>
            <p:ph/>
          </p:nvPr>
        </p:nvSpPr>
        <p:spPr>
          <a:xfrm>
            <a:off x="820800" y="1800360"/>
            <a:ext cx="4758840" cy="4224240"/>
          </a:xfrm>
          <a:prstGeom prst="rect">
            <a:avLst/>
          </a:prstGeom>
          <a:noFill/>
          <a:ln w="0">
            <a:noFill/>
          </a:ln>
        </p:spPr>
        <p:txBody>
          <a:bodyPr lIns="0" rIns="0" tIns="0" bIns="0" anchor="t">
            <a:norm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We used the get request to the SpaceX API to collect data, then cleaned it and did some data wrangling and formatting.</a:t>
            </a:r>
            <a:endParaRPr b="0" lang="pt-BR" sz="2200" spc="-1" strike="noStrike">
              <a:solidFill>
                <a:srgbClr val="000000"/>
              </a:solidFill>
              <a:latin typeface="Arial"/>
            </a:endParaRPr>
          </a:p>
          <a:p>
            <a:pPr indent="0">
              <a:lnSpc>
                <a:spcPct val="100000"/>
              </a:lnSpc>
              <a:spcBef>
                <a:spcPts val="1400"/>
              </a:spcBef>
              <a:buNone/>
              <a:tabLst>
                <a:tab algn="l" pos="0"/>
              </a:tabLst>
            </a:pPr>
            <a:r>
              <a:rPr b="0" lang="en-US" sz="2200" spc="-1" strike="noStrike">
                <a:solidFill>
                  <a:schemeClr val="accent3">
                    <a:lumMod val="25000"/>
                  </a:schemeClr>
                </a:solidFill>
                <a:latin typeface="Abadi"/>
              </a:rPr>
              <a:t>The link to the notebook is </a:t>
            </a:r>
            <a:r>
              <a:rPr b="0" lang="en-US" sz="2200" spc="-1" strike="noStrike">
                <a:solidFill>
                  <a:srgbClr val="5983b0"/>
                </a:solidFill>
                <a:latin typeface="Abadi"/>
              </a:rPr>
              <a:t>https://github.com/paraisoreavido/IBM-Capstone_project_Falcon9/blob/main/Data%20Collection%20API.ipynb</a:t>
            </a:r>
            <a:endParaRPr b="0" lang="pt-BR" sz="2200" spc="-1" strike="noStrike">
              <a:solidFill>
                <a:srgbClr val="000000"/>
              </a:solidFill>
              <a:latin typeface="Arial"/>
            </a:endParaRPr>
          </a:p>
          <a:p>
            <a:pPr indent="0">
              <a:lnSpc>
                <a:spcPct val="90000"/>
              </a:lnSpc>
              <a:spcBef>
                <a:spcPts val="1001"/>
              </a:spcBef>
              <a:buNone/>
              <a:tabLst>
                <a:tab algn="l" pos="0"/>
              </a:tabLst>
            </a:pPr>
            <a:endParaRPr b="0" lang="pt-BR" sz="2800" spc="-1" strike="noStrike">
              <a:solidFill>
                <a:srgbClr val="000000"/>
              </a:solidFill>
              <a:latin typeface="Arial"/>
            </a:endParaRPr>
          </a:p>
        </p:txBody>
      </p:sp>
      <p:sp>
        <p:nvSpPr>
          <p:cNvPr id="181"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Collection – SpaceX API</a:t>
            </a:r>
            <a:endParaRPr b="0" lang="pt-BR" sz="4000" spc="-1" strike="noStrike">
              <a:solidFill>
                <a:srgbClr val="000000"/>
              </a:solidFill>
              <a:latin typeface="Arial"/>
            </a:endParaRPr>
          </a:p>
        </p:txBody>
      </p:sp>
      <p:pic>
        <p:nvPicPr>
          <p:cNvPr id="182" name="Picture 8" descr=""/>
          <p:cNvPicPr/>
          <p:nvPr/>
        </p:nvPicPr>
        <p:blipFill>
          <a:blip r:embed="rId2"/>
          <a:stretch/>
        </p:blipFill>
        <p:spPr>
          <a:xfrm>
            <a:off x="6518520" y="1499040"/>
            <a:ext cx="4859640" cy="4525200"/>
          </a:xfrm>
          <a:prstGeom prst="rect">
            <a:avLst/>
          </a:prstGeom>
          <a:ln w="0">
            <a:noFill/>
          </a:ln>
        </p:spPr>
      </p:pic>
      <p:sp>
        <p:nvSpPr>
          <p:cNvPr id="3" name="PlaceHolder 2"/>
          <p:cNvSpPr>
            <a:spLocks noGrp="1"/>
          </p:cNvSpPr>
          <p:nvPr>
            <p:ph type="sldNum" idx="2"/>
          </p:nvPr>
        </p:nvSpPr>
        <p:spPr/>
        <p:txBody>
          <a:bodyPr/>
          <a:p>
            <a:fld id="{683166E9-7432-4A1A-A265-17FE1035ADED}"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820800" y="1477080"/>
            <a:ext cx="4653720" cy="4687920"/>
          </a:xfrm>
          <a:prstGeom prst="rect">
            <a:avLst/>
          </a:prstGeom>
          <a:noFill/>
          <a:ln w="0">
            <a:noFill/>
          </a:ln>
        </p:spPr>
        <p:txBody>
          <a:bodyPr lIns="0" rIns="0" tIns="0" bIns="0" anchor="t">
            <a:noAutofit/>
          </a:bodyPr>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We applied web scrapping for Falcon 9 launch records with BeautifulSoup </a:t>
            </a:r>
            <a:endParaRPr b="0" lang="pt-BR" sz="2200" spc="-1" strike="noStrike">
              <a:solidFill>
                <a:srgbClr val="000000"/>
              </a:solidFill>
              <a:latin typeface="Arial"/>
            </a:endParaRPr>
          </a:p>
          <a:p>
            <a:pPr marL="228600" indent="-228600">
              <a:lnSpc>
                <a:spcPct val="100000"/>
              </a:lnSpc>
              <a:spcBef>
                <a:spcPts val="1400"/>
              </a:spcBef>
              <a:buClr>
                <a:srgbClr val="292929"/>
              </a:buClr>
              <a:buFont typeface="Arial"/>
              <a:buChar char="•"/>
            </a:pPr>
            <a:r>
              <a:rPr b="0" lang="en-US" sz="2200" spc="-1" strike="noStrike">
                <a:solidFill>
                  <a:schemeClr val="accent3">
                    <a:lumMod val="25000"/>
                  </a:schemeClr>
                </a:solidFill>
                <a:latin typeface="Abadi"/>
              </a:rPr>
              <a:t>We parsed the table and converted it into a pandas dataframe.</a:t>
            </a:r>
            <a:endParaRPr b="0" lang="pt-BR" sz="2200" spc="-1" strike="noStrike">
              <a:solidFill>
                <a:srgbClr val="000000"/>
              </a:solidFill>
              <a:latin typeface="Arial"/>
            </a:endParaRPr>
          </a:p>
          <a:p>
            <a:pPr indent="0">
              <a:lnSpc>
                <a:spcPct val="100000"/>
              </a:lnSpc>
              <a:spcBef>
                <a:spcPts val="1400"/>
              </a:spcBef>
              <a:buNone/>
            </a:pPr>
            <a:r>
              <a:rPr b="0" lang="en-US" sz="2200" spc="-1" strike="noStrike">
                <a:solidFill>
                  <a:schemeClr val="accent3">
                    <a:lumMod val="25000"/>
                  </a:schemeClr>
                </a:solidFill>
                <a:latin typeface="Abadi"/>
              </a:rPr>
              <a:t>The link to the notebook is </a:t>
            </a:r>
            <a:r>
              <a:rPr b="0" lang="en-US" sz="2200" spc="-1" strike="noStrike">
                <a:solidFill>
                  <a:srgbClr val="5983b0"/>
                </a:solidFill>
                <a:latin typeface="Abadi"/>
              </a:rPr>
              <a:t>https://github.com/paraisoreavido/IBM-Capstone_project_Falcon9/blob/main/Data%20Collection%20with%20Web%20Scraping.ipynb</a:t>
            </a:r>
            <a:r>
              <a:rPr b="0" lang="en-US" sz="2200" spc="-1" strike="noStrike">
                <a:solidFill>
                  <a:srgbClr val="1c7ddb"/>
                </a:solidFill>
                <a:latin typeface="Abadi"/>
              </a:rPr>
              <a:t>.</a:t>
            </a:r>
            <a:endParaRPr b="0" lang="pt-BR" sz="2200" spc="-1" strike="noStrike">
              <a:solidFill>
                <a:srgbClr val="000000"/>
              </a:solidFill>
              <a:latin typeface="Arial"/>
            </a:endParaRPr>
          </a:p>
        </p:txBody>
      </p:sp>
      <p:sp>
        <p:nvSpPr>
          <p:cNvPr id="184" name="Title 1"/>
          <p:cNvSpPr/>
          <p:nvPr/>
        </p:nvSpPr>
        <p:spPr>
          <a:xfrm>
            <a:off x="770040" y="538560"/>
            <a:ext cx="10513800" cy="5472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endParaRPr b="0" lang="en-US" sz="4000" spc="-1" strike="noStrike">
              <a:solidFill>
                <a:srgbClr val="1c7ddb"/>
              </a:solidFill>
              <a:latin typeface="Abadi"/>
              <a:ea typeface="IBM Plex Mono SemiBold"/>
            </a:endParaRPr>
          </a:p>
        </p:txBody>
      </p:sp>
      <p:sp>
        <p:nvSpPr>
          <p:cNvPr id="185" name="Title 1"/>
          <p:cNvSpPr/>
          <p:nvPr/>
        </p:nvSpPr>
        <p:spPr>
          <a:xfrm>
            <a:off x="922320" y="691200"/>
            <a:ext cx="10513800" cy="54720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pPr>
            <a:r>
              <a:rPr b="0" lang="en-US" sz="4000" spc="-1" strike="noStrike">
                <a:solidFill>
                  <a:srgbClr val="0b49cb"/>
                </a:solidFill>
                <a:latin typeface="Abadi"/>
                <a:ea typeface="IBM Plex Mono SemiBold"/>
              </a:rPr>
              <a:t>Data Collection - Scraping</a:t>
            </a:r>
            <a:endParaRPr b="0" lang="pt-BR" sz="4000" spc="-1" strike="noStrike">
              <a:solidFill>
                <a:srgbClr val="000000"/>
              </a:solidFill>
              <a:latin typeface="Arial"/>
            </a:endParaRPr>
          </a:p>
        </p:txBody>
      </p:sp>
      <p:sp>
        <p:nvSpPr>
          <p:cNvPr id="186" name="Content Placeholder 4"/>
          <p:cNvSpPr/>
          <p:nvPr/>
        </p:nvSpPr>
        <p:spPr>
          <a:xfrm>
            <a:off x="5910120" y="1477080"/>
            <a:ext cx="4555080" cy="4687920"/>
          </a:xfrm>
          <a:prstGeom prst="rect">
            <a:avLst/>
          </a:prstGeom>
          <a:noFill/>
          <a:ln w="0">
            <a:solidFill>
              <a:srgbClr val="0b49cb"/>
            </a:solidFill>
            <a:prstDash val="dash"/>
          </a:ln>
        </p:spPr>
        <p:style>
          <a:lnRef idx="0"/>
          <a:fillRef idx="0"/>
          <a:effectRef idx="0"/>
          <a:fontRef idx="minor"/>
        </p:style>
        <p:txBody>
          <a:bodyPr lIns="90000" rIns="90000" tIns="45000" bIns="45000" anchor="t">
            <a:normAutofit/>
          </a:bodyPr>
          <a:p>
            <a:pPr>
              <a:lnSpc>
                <a:spcPct val="90000"/>
              </a:lnSpc>
              <a:spcBef>
                <a:spcPts val="1001"/>
              </a:spcBef>
              <a:tabLst>
                <a:tab algn="l" pos="0"/>
              </a:tabLst>
            </a:pPr>
            <a:endParaRPr b="0" lang="pt-BR" sz="2200" spc="-1" strike="noStrike">
              <a:solidFill>
                <a:srgbClr val="000000"/>
              </a:solidFill>
              <a:latin typeface="Arial"/>
            </a:endParaRPr>
          </a:p>
          <a:p>
            <a:pPr>
              <a:lnSpc>
                <a:spcPct val="90000"/>
              </a:lnSpc>
              <a:spcBef>
                <a:spcPts val="1001"/>
              </a:spcBef>
              <a:tabLst>
                <a:tab algn="l" pos="0"/>
              </a:tabLst>
            </a:pPr>
            <a:endParaRPr b="0" lang="pt-BR" sz="2200" spc="-1" strike="noStrike">
              <a:solidFill>
                <a:srgbClr val="000000"/>
              </a:solidFill>
              <a:latin typeface="Arial"/>
            </a:endParaRPr>
          </a:p>
          <a:p>
            <a:pPr>
              <a:lnSpc>
                <a:spcPct val="90000"/>
              </a:lnSpc>
              <a:spcBef>
                <a:spcPts val="1001"/>
              </a:spcBef>
              <a:tabLst>
                <a:tab algn="l" pos="0"/>
              </a:tabLst>
            </a:pPr>
            <a:endParaRPr b="0" lang="pt-BR" sz="2200" spc="-1" strike="noStrike">
              <a:solidFill>
                <a:srgbClr val="000000"/>
              </a:solidFill>
              <a:latin typeface="Arial"/>
            </a:endParaRPr>
          </a:p>
          <a:p>
            <a:pPr>
              <a:lnSpc>
                <a:spcPct val="90000"/>
              </a:lnSpc>
              <a:spcBef>
                <a:spcPts val="1001"/>
              </a:spcBef>
              <a:tabLst>
                <a:tab algn="l" pos="0"/>
              </a:tabLst>
            </a:pPr>
            <a:endParaRPr b="0" lang="pt-BR" sz="2200" spc="-1" strike="noStrike">
              <a:solidFill>
                <a:srgbClr val="000000"/>
              </a:solidFill>
              <a:latin typeface="Arial"/>
            </a:endParaRPr>
          </a:p>
        </p:txBody>
      </p:sp>
      <p:pic>
        <p:nvPicPr>
          <p:cNvPr id="187" name="Picture 6" descr=""/>
          <p:cNvPicPr/>
          <p:nvPr/>
        </p:nvPicPr>
        <p:blipFill>
          <a:blip r:embed="rId2"/>
          <a:stretch/>
        </p:blipFill>
        <p:spPr>
          <a:xfrm>
            <a:off x="5910120" y="1447560"/>
            <a:ext cx="4653720" cy="4777200"/>
          </a:xfrm>
          <a:prstGeom prst="rect">
            <a:avLst/>
          </a:prstGeom>
          <a:ln w="0">
            <a:noFill/>
          </a:ln>
        </p:spPr>
      </p:pic>
      <p:sp>
        <p:nvSpPr>
          <p:cNvPr id="3" name="PlaceHolder 2"/>
          <p:cNvSpPr>
            <a:spLocks noGrp="1"/>
          </p:cNvSpPr>
          <p:nvPr>
            <p:ph type="sldNum" idx="2"/>
          </p:nvPr>
        </p:nvSpPr>
        <p:spPr/>
        <p:txBody>
          <a:bodyPr/>
          <a:p>
            <a:fld id="{F0D8E368-5774-44B0-89C3-119C9BEA5A6E}"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2213</TotalTime>
  <Application>LibreOffice/7.4.5.1$Windows_X86_64 LibreOffice_project/9c0871452b3918c1019dde9bfac75448afc4b57f</Application>
  <AppVersion>15.0000</AppVersion>
  <Words>1794</Words>
  <Paragraphs>206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pt-BR</dc:language>
  <cp:lastModifiedBy/>
  <dcterms:modified xsi:type="dcterms:W3CDTF">2023-06-08T14:35:58Z</dcterms:modified>
  <cp:revision>208</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3</vt:i4>
  </property>
  <property fmtid="{D5CDD505-2E9C-101B-9397-08002B2CF9AE}" pid="4" name="PresentationFormat">
    <vt:lpwstr>Widescreen</vt:lpwstr>
  </property>
  <property fmtid="{D5CDD505-2E9C-101B-9397-08002B2CF9AE}" pid="5" name="Slides">
    <vt:i4>46</vt:i4>
  </property>
</Properties>
</file>